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86" r:id="rId2"/>
    <p:sldId id="275" r:id="rId3"/>
    <p:sldId id="278" r:id="rId4"/>
    <p:sldId id="290" r:id="rId5"/>
    <p:sldId id="300" r:id="rId6"/>
    <p:sldId id="283" r:id="rId7"/>
    <p:sldId id="272" r:id="rId8"/>
    <p:sldId id="295" r:id="rId9"/>
    <p:sldId id="299" r:id="rId10"/>
    <p:sldId id="298" r:id="rId11"/>
    <p:sldId id="29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867C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9" autoAdjust="0"/>
    <p:restoredTop sz="95915" autoAdjust="0"/>
  </p:normalViewPr>
  <p:slideViewPr>
    <p:cSldViewPr>
      <p:cViewPr varScale="1">
        <p:scale>
          <a:sx n="70" d="100"/>
          <a:sy n="70" d="100"/>
        </p:scale>
        <p:origin x="-136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FC64-3D4C-4621-AAF7-61B46576F15B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BDDED-99FE-49B7-91D6-0150FC8C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71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BDDED-99FE-49B7-91D6-0150FC8CB0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6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BDDED-99FE-49B7-91D6-0150FC8CB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4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6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5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9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70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6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6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3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A1384-ED5F-4196-84D1-EA1F35BD573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06468-212E-4C5D-AD8D-AC20BED11F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2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矩形​​ 5"/>
          <p:cNvSpPr>
            <a:spLocks noChangeArrowheads="1"/>
          </p:cNvSpPr>
          <p:nvPr/>
        </p:nvSpPr>
        <p:spPr bwMode="auto">
          <a:xfrm>
            <a:off x="11113" y="4323081"/>
            <a:ext cx="9144000" cy="45719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宋体" pitchFamily="2" charset="-122"/>
              <a:ea typeface="宋体" pitchFamily="2" charset="-122"/>
              <a:sym typeface="宋体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9812" y="2172953"/>
            <a:ext cx="334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Augmenting the reality!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0" y="-3699"/>
            <a:ext cx="9144000" cy="1527700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-1143000" y="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</a:rPr>
              <a:t>         	  </a:t>
            </a:r>
          </a:p>
          <a:p>
            <a:r>
              <a:rPr lang="en-US" sz="3600" i="1" dirty="0" smtClean="0">
                <a:solidFill>
                  <a:schemeClr val="bg1"/>
                </a:solidFill>
              </a:rPr>
              <a:t>     FARMS – A Framework For Web Apps</a:t>
            </a:r>
          </a:p>
          <a:p>
            <a:r>
              <a:rPr lang="en-US" sz="1600" i="1" dirty="0" smtClean="0">
                <a:solidFill>
                  <a:srgbClr val="FFC000"/>
                </a:solidFill>
              </a:rPr>
              <a:t>  </a:t>
            </a:r>
            <a:r>
              <a:rPr lang="en-US" sz="1600" i="1" dirty="0" smtClean="0">
                <a:solidFill>
                  <a:schemeClr val="bg1"/>
                </a:solidFill>
              </a:rPr>
              <a:t>Enabling  Automation–&gt; Mitigating Complexity –&gt; Ensuring Quality</a:t>
            </a:r>
            <a:r>
              <a:rPr lang="en-US" sz="3600" i="1" dirty="0" smtClean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34" name="Picture 2" descr="D:\FrontAddress Office\Business\Products\E-School Master\Presentation\Images\suppor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9" y="1524000"/>
            <a:ext cx="9132887" cy="5333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47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-5787" y="0"/>
            <a:ext cx="9166802" cy="115520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2514600" y="292341"/>
            <a:ext cx="82501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</a:rPr>
              <a:t>Work</a:t>
            </a:r>
            <a:r>
              <a:rPr lang="en-US" sz="3600" i="1" dirty="0" smtClean="0">
                <a:solidFill>
                  <a:srgbClr val="FFC000"/>
                </a:solidFill>
              </a:rPr>
              <a:t>Force</a:t>
            </a:r>
            <a:endParaRPr lang="en-US" sz="3600" i="1" dirty="0">
              <a:solidFill>
                <a:srgbClr val="FFC000"/>
              </a:solidFill>
            </a:endParaRPr>
          </a:p>
          <a:p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651757" y="474005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77795" y="478973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3330" y="349406"/>
            <a:ext cx="19306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Take a Tour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5897" y="843656"/>
            <a:ext cx="4628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</a:rPr>
              <a:t>Accuracy and Quality Delivered On Time </a:t>
            </a:r>
            <a:endParaRPr lang="en-US" sz="1200" dirty="0"/>
          </a:p>
        </p:txBody>
      </p:sp>
      <p:sp>
        <p:nvSpPr>
          <p:cNvPr id="10" name="Chevron 9"/>
          <p:cNvSpPr/>
          <p:nvPr/>
        </p:nvSpPr>
        <p:spPr>
          <a:xfrm>
            <a:off x="3081641" y="478973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5" descr="ANd9GcQgG-obUx5GcV0j17fQv_4vr2LjvKetsprEksbzL_UbdBrnhN0s-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2286000"/>
            <a:ext cx="191452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503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D:\FrontAddress Office\Business\Products\E-School Master\Presentation\Images\thankyou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4" y="1155206"/>
            <a:ext cx="9138386" cy="5702793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-5787" y="0"/>
            <a:ext cx="9166802" cy="11552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2514600" y="292341"/>
            <a:ext cx="82501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i="1" dirty="0">
              <a:solidFill>
                <a:srgbClr val="FFC000"/>
              </a:solidFill>
            </a:endParaRPr>
          </a:p>
          <a:p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5200" y="2590800"/>
            <a:ext cx="2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Thank You  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1447800" y="260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</a:rPr>
              <a:t>Shared HR Apps</a:t>
            </a:r>
          </a:p>
          <a:p>
            <a:r>
              <a:rPr lang="en-US" sz="1600" i="1" dirty="0" smtClean="0">
                <a:solidFill>
                  <a:srgbClr val="FFC000"/>
                </a:solidFill>
              </a:rPr>
              <a:t>                  </a:t>
            </a:r>
            <a:r>
              <a:rPr lang="en-US" sz="1600" i="1" dirty="0" smtClean="0">
                <a:solidFill>
                  <a:schemeClr val="bg1"/>
                </a:solidFill>
              </a:rPr>
              <a:t>Enabling Strategic HR –&gt; Mitigating Complexity –&gt; Ensuring Compliance</a:t>
            </a:r>
            <a:r>
              <a:rPr lang="en-US" sz="3600" i="1" dirty="0" smtClean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4257645" y="174830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436769" y="174830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4612655" y="174830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6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www.atkearney.com/documents/10192/2659569/FG-Building-World-Class-Automotive-Supply-Chains-in-India-4.png/6dc87c6b-2672-4e85-8a5c-1b0161cb4f33?t=137969534842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Rising fuel prices and wages will drive up automotive logistics cost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5386" y="344269"/>
            <a:ext cx="1429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Trends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2" name="Picture 2" descr="D:\FrontAddress Office\Business\Products\E-School Master\Presentation\Images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324" y="1168788"/>
            <a:ext cx="9166803" cy="5689212"/>
          </a:xfrm>
          <a:prstGeom prst="rect">
            <a:avLst/>
          </a:prstGeom>
          <a:noFill/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-2132732" y="25788"/>
            <a:ext cx="101337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 smtClean="0">
                <a:solidFill>
                  <a:schemeClr val="bg1"/>
                </a:solidFill>
              </a:rPr>
              <a:t>                       </a:t>
            </a:r>
            <a:r>
              <a:rPr lang="en-US" sz="3200" i="1" dirty="0" smtClean="0">
                <a:solidFill>
                  <a:schemeClr val="bg1"/>
                </a:solidFill>
              </a:rPr>
              <a:t>WorkForce Software Application – WFS</a:t>
            </a:r>
          </a:p>
          <a:p>
            <a:r>
              <a:rPr lang="en-US" sz="1400" i="1" dirty="0" smtClean="0">
                <a:solidFill>
                  <a:schemeClr val="bg1"/>
                </a:solidFill>
              </a:rPr>
              <a:t>                                           </a:t>
            </a:r>
            <a:r>
              <a:rPr lang="en-US" sz="1600" i="1" dirty="0" smtClean="0">
                <a:solidFill>
                  <a:schemeClr val="bg1"/>
                </a:solidFill>
              </a:rPr>
              <a:t>Accuracy and Quality Delivered On Time</a:t>
            </a: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-22803" y="-31059"/>
            <a:ext cx="9166802" cy="1199847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-2514600" y="292341"/>
            <a:ext cx="82501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</a:rPr>
              <a:t>FARMS</a:t>
            </a:r>
            <a:endParaRPr lang="en-US" sz="3600" i="1" dirty="0" smtClean="0">
              <a:solidFill>
                <a:srgbClr val="FFC000"/>
              </a:solidFill>
            </a:endParaRPr>
          </a:p>
          <a:p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66" name="Chevron 65"/>
          <p:cNvSpPr/>
          <p:nvPr/>
        </p:nvSpPr>
        <p:spPr>
          <a:xfrm>
            <a:off x="2370068" y="416194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Chevron 66"/>
          <p:cNvSpPr/>
          <p:nvPr/>
        </p:nvSpPr>
        <p:spPr>
          <a:xfrm>
            <a:off x="2652445" y="414802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65896" y="671466"/>
            <a:ext cx="4996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</a:rPr>
              <a:t>         Enabling  </a:t>
            </a:r>
            <a:r>
              <a:rPr lang="en-US" sz="1200" i="1" dirty="0">
                <a:solidFill>
                  <a:schemeClr val="bg1"/>
                </a:solidFill>
              </a:rPr>
              <a:t>Automation–&gt; Mitigating Complexity –&gt; Ensuring Quality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endParaRPr lang="en-US" sz="1200" i="1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191746" y="1905000"/>
            <a:ext cx="8799853" cy="4267200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charset="0"/>
              <a:ea typeface="Microsoft YaHei" charset="-122"/>
            </a:endParaRPr>
          </a:p>
        </p:txBody>
      </p:sp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2" y="1957946"/>
            <a:ext cx="423589" cy="42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37" y="2915693"/>
            <a:ext cx="423589" cy="42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83" y="4028394"/>
            <a:ext cx="439443" cy="42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635095" y="1969041"/>
            <a:ext cx="845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A Hybrid Framework exclusively designed and </a:t>
            </a:r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developed </a:t>
            </a: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to automate functional and regression </a:t>
            </a:r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suite </a:t>
            </a: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for web based applications.</a:t>
            </a:r>
          </a:p>
        </p:txBody>
      </p:sp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0" y="4953000"/>
            <a:ext cx="423589" cy="42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3215823" y="309843"/>
            <a:ext cx="22138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 Introduction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1" name="Chevron 80"/>
          <p:cNvSpPr/>
          <p:nvPr/>
        </p:nvSpPr>
        <p:spPr>
          <a:xfrm>
            <a:off x="2934134" y="416194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35835" y="2866179"/>
            <a:ext cx="8455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Portfolio comprises of the usage of </a:t>
            </a:r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Selenium Webdriver </a:t>
            </a: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as a core engine  and Java as a </a:t>
            </a:r>
          </a:p>
          <a:p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primary language  embedded with testing </a:t>
            </a:r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framework like TestNG along </a:t>
            </a: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side </a:t>
            </a:r>
          </a:p>
          <a:p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Extent Reports as test reporting tool, Jenkins </a:t>
            </a:r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as </a:t>
            </a: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a CI tool, Maven as a build  tool.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74081" y="4018440"/>
            <a:ext cx="845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It has the ability to integrate with third party APIs. For instance, </a:t>
            </a:r>
            <a:r>
              <a:rPr lang="en-US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AutoIt</a:t>
            </a:r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, </a:t>
            </a:r>
            <a:r>
              <a:rPr lang="en-US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Sikuli</a:t>
            </a:r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etcs</a:t>
            </a:r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 can </a:t>
            </a:r>
          </a:p>
          <a:p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b</a:t>
            </a:r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e directly associated with FARMS  Framework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1454" y="4956942"/>
            <a:ext cx="845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latin typeface="Calibri" panose="020F0502020204030204" pitchFamily="34" charset="0"/>
              </a:rPr>
              <a:t>Easy to maintain and debug</a:t>
            </a:r>
          </a:p>
        </p:txBody>
      </p:sp>
    </p:spTree>
    <p:extLst>
      <p:ext uri="{BB962C8B-B14F-4D97-AF65-F5344CB8AC3E}">
        <p14:creationId xmlns:p14="http://schemas.microsoft.com/office/powerpoint/2010/main" val="280148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/>
      <p:bldP spid="69" grpId="0" animBg="1"/>
      <p:bldP spid="8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5386" y="344269"/>
            <a:ext cx="189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Offerings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2524073" y="571500"/>
            <a:ext cx="280988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-22803" y="-12206"/>
            <a:ext cx="9166802" cy="1155206"/>
          </a:xfrm>
          <a:prstGeom prst="rect">
            <a:avLst/>
          </a:prstGeom>
        </p:spPr>
      </p:pic>
      <p:sp>
        <p:nvSpPr>
          <p:cNvPr id="70" name="Line 11"/>
          <p:cNvSpPr>
            <a:spLocks noChangeShapeType="1"/>
          </p:cNvSpPr>
          <p:nvPr/>
        </p:nvSpPr>
        <p:spPr bwMode="auto">
          <a:xfrm flipV="1">
            <a:off x="6604000" y="2149475"/>
            <a:ext cx="9525" cy="2663825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" name="Line 12"/>
          <p:cNvSpPr>
            <a:spLocks noChangeShapeType="1"/>
          </p:cNvSpPr>
          <p:nvPr/>
        </p:nvSpPr>
        <p:spPr bwMode="auto">
          <a:xfrm flipH="1" flipV="1">
            <a:off x="5605463" y="2484438"/>
            <a:ext cx="1943100" cy="19431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" name="Line 13"/>
          <p:cNvSpPr>
            <a:spLocks noChangeShapeType="1"/>
          </p:cNvSpPr>
          <p:nvPr/>
        </p:nvSpPr>
        <p:spPr bwMode="auto">
          <a:xfrm>
            <a:off x="5292725" y="3479800"/>
            <a:ext cx="2689225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Line 14"/>
          <p:cNvSpPr>
            <a:spLocks noChangeShapeType="1"/>
          </p:cNvSpPr>
          <p:nvPr/>
        </p:nvSpPr>
        <p:spPr bwMode="auto">
          <a:xfrm flipV="1">
            <a:off x="5605463" y="2544763"/>
            <a:ext cx="1990725" cy="1846262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Text Box 15"/>
          <p:cNvSpPr txBox="1">
            <a:spLocks noChangeArrowheads="1"/>
          </p:cNvSpPr>
          <p:nvPr/>
        </p:nvSpPr>
        <p:spPr bwMode="auto">
          <a:xfrm>
            <a:off x="4670424" y="1419991"/>
            <a:ext cx="1393825" cy="461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6" rIns="91436" bIns="45716">
            <a:spAutoFit/>
          </a:bodyPr>
          <a:lstStyle/>
          <a:p>
            <a:pPr algn="ctr" eaLnBrk="1" hangingPunct="1"/>
            <a:endParaRPr lang="en-US" sz="1200" dirty="0">
              <a:latin typeface="Trebuchet MS" pitchFamily="34" charset="0"/>
              <a:ea typeface="ＭＳ Ｐゴシック" pitchFamily="34" charset="-128"/>
              <a:cs typeface="Arial" charset="0"/>
            </a:endParaRPr>
          </a:p>
          <a:p>
            <a:pPr algn="ctr" eaLnBrk="1" hangingPunct="1"/>
            <a:r>
              <a:rPr lang="en-US" sz="1200" dirty="0" smtClean="0">
                <a:latin typeface="Trebuchet MS" pitchFamily="34" charset="0"/>
                <a:ea typeface="ＭＳ Ｐゴシック" pitchFamily="34" charset="-128"/>
                <a:cs typeface="Arial" charset="0"/>
              </a:rPr>
              <a:t>Autoit</a:t>
            </a:r>
            <a:endParaRPr lang="en-US" sz="2400" dirty="0">
              <a:latin typeface="Times New Roman" pitchFamily="18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5" name="Text Box 16"/>
          <p:cNvSpPr txBox="1">
            <a:spLocks noChangeArrowheads="1"/>
          </p:cNvSpPr>
          <p:nvPr/>
        </p:nvSpPr>
        <p:spPr bwMode="auto">
          <a:xfrm>
            <a:off x="4495800" y="2750818"/>
            <a:ext cx="1008063" cy="27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6" rIns="91436" bIns="45716">
            <a:spAutoFit/>
          </a:bodyPr>
          <a:lstStyle/>
          <a:p>
            <a:pPr algn="ctr" eaLnBrk="1" hangingPunct="1"/>
            <a:r>
              <a:rPr lang="en-US" sz="1200" dirty="0" smtClean="0">
                <a:latin typeface="Trebuchet MS" pitchFamily="34" charset="0"/>
                <a:ea typeface="ＭＳ Ｐゴシック" pitchFamily="34" charset="-128"/>
                <a:cs typeface="Arial" charset="0"/>
              </a:rPr>
              <a:t>Maven</a:t>
            </a:r>
            <a:endParaRPr lang="en-US" sz="2400" dirty="0">
              <a:latin typeface="Times New Roman" pitchFamily="18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6" name="Text Box 17"/>
          <p:cNvSpPr txBox="1">
            <a:spLocks noChangeArrowheads="1"/>
          </p:cNvSpPr>
          <p:nvPr/>
        </p:nvSpPr>
        <p:spPr bwMode="auto">
          <a:xfrm>
            <a:off x="4841875" y="4813300"/>
            <a:ext cx="936625" cy="27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6" rIns="91436" bIns="45716">
            <a:spAutoFit/>
          </a:bodyPr>
          <a:lstStyle/>
          <a:p>
            <a:pPr algn="ctr" eaLnBrk="1" hangingPunct="1"/>
            <a:r>
              <a:rPr lang="en-US" sz="1200" dirty="0" smtClean="0">
                <a:latin typeface="Trebuchet MS" pitchFamily="34" charset="0"/>
                <a:ea typeface="ＭＳ Ｐゴシック" pitchFamily="34" charset="-128"/>
                <a:cs typeface="Arial" charset="0"/>
              </a:rPr>
              <a:t>Jenkins</a:t>
            </a:r>
            <a:endParaRPr lang="en-US" sz="2400" dirty="0">
              <a:latin typeface="Times New Roman" pitchFamily="18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7" name="Text Box 18"/>
          <p:cNvSpPr txBox="1">
            <a:spLocks noChangeArrowheads="1"/>
          </p:cNvSpPr>
          <p:nvPr/>
        </p:nvSpPr>
        <p:spPr bwMode="auto">
          <a:xfrm>
            <a:off x="5926138" y="5326063"/>
            <a:ext cx="1295400" cy="27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6" rIns="91436" bIns="45716">
            <a:spAutoFit/>
          </a:bodyPr>
          <a:lstStyle/>
          <a:p>
            <a:pPr algn="ctr" eaLnBrk="1" hangingPunct="1"/>
            <a:r>
              <a:rPr lang="en-US" sz="1200" dirty="0" smtClean="0">
                <a:latin typeface="Trebuchet MS" pitchFamily="34" charset="0"/>
                <a:ea typeface="ＭＳ Ｐゴシック" pitchFamily="34" charset="-128"/>
                <a:cs typeface="Arial" charset="0"/>
              </a:rPr>
              <a:t>Extent Reports</a:t>
            </a:r>
            <a:endParaRPr lang="en-US" sz="2400" dirty="0">
              <a:latin typeface="Times New Roman" pitchFamily="18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8" name="Text Box 19"/>
          <p:cNvSpPr txBox="1">
            <a:spLocks noChangeArrowheads="1"/>
          </p:cNvSpPr>
          <p:nvPr/>
        </p:nvSpPr>
        <p:spPr bwMode="auto">
          <a:xfrm>
            <a:off x="7116764" y="1534376"/>
            <a:ext cx="1798636" cy="27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6" rIns="91436" bIns="45716">
            <a:spAutoFit/>
          </a:bodyPr>
          <a:lstStyle/>
          <a:p>
            <a:pPr algn="ctr" eaLnBrk="1" hangingPunct="1"/>
            <a:r>
              <a:rPr lang="en-US" sz="1200" dirty="0" smtClean="0">
                <a:latin typeface="Trebuchet MS" pitchFamily="34" charset="0"/>
                <a:ea typeface="ＭＳ Ｐゴシック" pitchFamily="34" charset="-128"/>
                <a:cs typeface="Arial" charset="0"/>
              </a:rPr>
              <a:t>Java</a:t>
            </a:r>
            <a:endParaRPr lang="en-US" sz="1200" dirty="0">
              <a:latin typeface="Trebuchet MS" pitchFamily="34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79" name="Group 20"/>
          <p:cNvGrpSpPr>
            <a:grpSpLocks/>
          </p:cNvGrpSpPr>
          <p:nvPr/>
        </p:nvGrpSpPr>
        <p:grpSpPr bwMode="auto">
          <a:xfrm>
            <a:off x="6397625" y="2293938"/>
            <a:ext cx="430213" cy="430212"/>
            <a:chOff x="3961" y="1793"/>
            <a:chExt cx="272" cy="272"/>
          </a:xfrm>
        </p:grpSpPr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3977" y="1805"/>
              <a:ext cx="247" cy="24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81" name="Picture 22" descr="29-commun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1" y="1793"/>
              <a:ext cx="272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7116763" y="2654300"/>
            <a:ext cx="430212" cy="430213"/>
            <a:chOff x="3961" y="1793"/>
            <a:chExt cx="272" cy="272"/>
          </a:xfrm>
        </p:grpSpPr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3977" y="1805"/>
              <a:ext cx="247" cy="24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84" name="Picture 25" descr="29-commun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1" y="1793"/>
              <a:ext cx="272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5" name="Group 26"/>
          <p:cNvGrpSpPr>
            <a:grpSpLocks/>
          </p:cNvGrpSpPr>
          <p:nvPr/>
        </p:nvGrpSpPr>
        <p:grpSpPr bwMode="auto">
          <a:xfrm>
            <a:off x="7299325" y="3260725"/>
            <a:ext cx="430213" cy="430213"/>
            <a:chOff x="3961" y="1793"/>
            <a:chExt cx="272" cy="272"/>
          </a:xfrm>
        </p:grpSpPr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3977" y="1805"/>
              <a:ext cx="247" cy="24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87" name="Picture 28" descr="29-commun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1" y="1793"/>
              <a:ext cx="272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8" name="Group 29"/>
          <p:cNvGrpSpPr>
            <a:grpSpLocks/>
          </p:cNvGrpSpPr>
          <p:nvPr/>
        </p:nvGrpSpPr>
        <p:grpSpPr bwMode="auto">
          <a:xfrm>
            <a:off x="7007225" y="3883025"/>
            <a:ext cx="430213" cy="430213"/>
            <a:chOff x="3961" y="1793"/>
            <a:chExt cx="272" cy="272"/>
          </a:xfrm>
        </p:grpSpPr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3977" y="1805"/>
              <a:ext cx="247" cy="24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90" name="Picture 31" descr="29-commun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1" y="1793"/>
              <a:ext cx="272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1" name="Group 32"/>
          <p:cNvGrpSpPr>
            <a:grpSpLocks/>
          </p:cNvGrpSpPr>
          <p:nvPr/>
        </p:nvGrpSpPr>
        <p:grpSpPr bwMode="auto">
          <a:xfrm>
            <a:off x="6391275" y="4143375"/>
            <a:ext cx="430213" cy="430213"/>
            <a:chOff x="3961" y="1793"/>
            <a:chExt cx="272" cy="272"/>
          </a:xfrm>
        </p:grpSpPr>
        <p:sp>
          <p:nvSpPr>
            <p:cNvPr id="92" name="Oval 33"/>
            <p:cNvSpPr>
              <a:spLocks noChangeArrowheads="1"/>
            </p:cNvSpPr>
            <p:nvPr/>
          </p:nvSpPr>
          <p:spPr bwMode="auto">
            <a:xfrm>
              <a:off x="3977" y="1805"/>
              <a:ext cx="247" cy="24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93" name="Picture 34" descr="29-commun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1" y="1793"/>
              <a:ext cx="272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4" name="Group 35"/>
          <p:cNvGrpSpPr>
            <a:grpSpLocks/>
          </p:cNvGrpSpPr>
          <p:nvPr/>
        </p:nvGrpSpPr>
        <p:grpSpPr bwMode="auto">
          <a:xfrm>
            <a:off x="5705475" y="3883025"/>
            <a:ext cx="430213" cy="430213"/>
            <a:chOff x="3961" y="1793"/>
            <a:chExt cx="272" cy="272"/>
          </a:xfrm>
        </p:grpSpPr>
        <p:sp>
          <p:nvSpPr>
            <p:cNvPr id="95" name="Oval 36"/>
            <p:cNvSpPr>
              <a:spLocks noChangeArrowheads="1"/>
            </p:cNvSpPr>
            <p:nvPr/>
          </p:nvSpPr>
          <p:spPr bwMode="auto">
            <a:xfrm>
              <a:off x="3977" y="1805"/>
              <a:ext cx="247" cy="24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96" name="Picture 37" descr="29-commun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1" y="1793"/>
              <a:ext cx="272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7" name="Group 38"/>
          <p:cNvGrpSpPr>
            <a:grpSpLocks/>
          </p:cNvGrpSpPr>
          <p:nvPr/>
        </p:nvGrpSpPr>
        <p:grpSpPr bwMode="auto">
          <a:xfrm>
            <a:off x="5476875" y="3260725"/>
            <a:ext cx="430213" cy="430213"/>
            <a:chOff x="3961" y="1793"/>
            <a:chExt cx="272" cy="272"/>
          </a:xfrm>
        </p:grpSpPr>
        <p:sp>
          <p:nvSpPr>
            <p:cNvPr id="98" name="Oval 39"/>
            <p:cNvSpPr>
              <a:spLocks noChangeArrowheads="1"/>
            </p:cNvSpPr>
            <p:nvPr/>
          </p:nvSpPr>
          <p:spPr bwMode="auto">
            <a:xfrm>
              <a:off x="3977" y="1805"/>
              <a:ext cx="247" cy="24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99" name="Picture 40" descr="29-commun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1" y="1793"/>
              <a:ext cx="272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0" name="Group 41"/>
          <p:cNvGrpSpPr>
            <a:grpSpLocks/>
          </p:cNvGrpSpPr>
          <p:nvPr/>
        </p:nvGrpSpPr>
        <p:grpSpPr bwMode="auto">
          <a:xfrm>
            <a:off x="5676900" y="2581275"/>
            <a:ext cx="430213" cy="430213"/>
            <a:chOff x="3961" y="1793"/>
            <a:chExt cx="272" cy="272"/>
          </a:xfrm>
        </p:grpSpPr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3977" y="1805"/>
              <a:ext cx="247" cy="24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102" name="Picture 43" descr="29-commun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1" y="1793"/>
              <a:ext cx="272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3" name="Text Box 44"/>
          <p:cNvSpPr txBox="1">
            <a:spLocks noChangeArrowheads="1"/>
          </p:cNvSpPr>
          <p:nvPr/>
        </p:nvSpPr>
        <p:spPr bwMode="auto">
          <a:xfrm>
            <a:off x="7434263" y="4864100"/>
            <a:ext cx="1204912" cy="461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6" rIns="91436" bIns="45716">
            <a:spAutoFit/>
          </a:bodyPr>
          <a:lstStyle/>
          <a:p>
            <a:pPr algn="ctr" eaLnBrk="1" hangingPunct="1"/>
            <a:r>
              <a:rPr lang="en-US" sz="1200" dirty="0" smtClean="0">
                <a:latin typeface="Trebuchet MS" pitchFamily="34" charset="0"/>
                <a:ea typeface="ＭＳ Ｐゴシック" pitchFamily="34" charset="-128"/>
                <a:cs typeface="Arial" charset="0"/>
              </a:rPr>
              <a:t>Selenium Webdriver</a:t>
            </a:r>
            <a:endParaRPr lang="en-US" sz="2400" dirty="0">
              <a:latin typeface="Times New Roman" pitchFamily="18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4" name="Text Box 45"/>
          <p:cNvSpPr txBox="1">
            <a:spLocks noChangeArrowheads="1"/>
          </p:cNvSpPr>
          <p:nvPr/>
        </p:nvSpPr>
        <p:spPr bwMode="auto">
          <a:xfrm>
            <a:off x="7808913" y="2771775"/>
            <a:ext cx="830262" cy="27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6" rIns="91436" bIns="45716">
            <a:spAutoFit/>
          </a:bodyPr>
          <a:lstStyle/>
          <a:p>
            <a:pPr algn="ctr" eaLnBrk="1" hangingPunct="1"/>
            <a:r>
              <a:rPr lang="en-US" sz="1200" dirty="0" smtClean="0">
                <a:latin typeface="Trebuchet MS" pitchFamily="34" charset="0"/>
                <a:ea typeface="ＭＳ Ｐゴシック" pitchFamily="34" charset="-128"/>
                <a:cs typeface="Arial" charset="0"/>
              </a:rPr>
              <a:t>TestNG</a:t>
            </a:r>
            <a:endParaRPr lang="en-US" sz="2400" dirty="0">
              <a:latin typeface="Times New Roman" pitchFamily="18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05" name="Picture 46" descr="Network2-gree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4125" y="1587500"/>
            <a:ext cx="5762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47" descr="Network2-gree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2225" y="2032000"/>
            <a:ext cx="5762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48" descr="Network2-gree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2225" y="4292600"/>
            <a:ext cx="5762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49" descr="Network2-gree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02525" y="2032000"/>
            <a:ext cx="5762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0" descr="Network2-gree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02525" y="4292600"/>
            <a:ext cx="5762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51" descr="Network2-gree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33925" y="3187700"/>
            <a:ext cx="5762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2" descr="Network2-gree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85125" y="3187700"/>
            <a:ext cx="5762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53" descr="Network2-gree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08725" y="4800600"/>
            <a:ext cx="5762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Oval 54"/>
          <p:cNvSpPr>
            <a:spLocks noChangeArrowheads="1"/>
          </p:cNvSpPr>
          <p:nvPr/>
        </p:nvSpPr>
        <p:spPr bwMode="auto">
          <a:xfrm>
            <a:off x="6350000" y="3216275"/>
            <a:ext cx="503238" cy="503238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pic>
        <p:nvPicPr>
          <p:cNvPr id="114" name="Picture 55" descr="server"/>
          <p:cNvPicPr preferRelativeResize="0"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11900" y="3190875"/>
            <a:ext cx="576263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Picture 56" descr="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88075" y="3101975"/>
            <a:ext cx="576263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7" descr="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05525" y="3190875"/>
            <a:ext cx="576263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58" descr="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18225" y="3343275"/>
            <a:ext cx="576263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Picture 59" descr="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15075" y="3387725"/>
            <a:ext cx="576263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60" descr="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42075" y="3324225"/>
            <a:ext cx="576263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Picture 61" descr="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48425" y="3184525"/>
            <a:ext cx="576263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62" descr="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3175" y="3127375"/>
            <a:ext cx="576263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Picture 63" descr="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24600" y="1598613"/>
            <a:ext cx="57626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" name="Title 1"/>
          <p:cNvSpPr txBox="1">
            <a:spLocks/>
          </p:cNvSpPr>
          <p:nvPr/>
        </p:nvSpPr>
        <p:spPr>
          <a:xfrm>
            <a:off x="-1433359" y="476107"/>
            <a:ext cx="82501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</a:rPr>
              <a:t>FARMS - </a:t>
            </a:r>
            <a:r>
              <a:rPr lang="en-US" sz="3200" dirty="0" smtClean="0">
                <a:solidFill>
                  <a:schemeClr val="bg1"/>
                </a:solidFill>
              </a:rPr>
              <a:t>Offerings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600" i="1" dirty="0" smtClean="0">
              <a:solidFill>
                <a:srgbClr val="FFC000"/>
              </a:solidFill>
            </a:endParaRPr>
          </a:p>
          <a:p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18919" y="619780"/>
            <a:ext cx="46285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Enabling  Automation–&gt; Mitigating Complexity –&gt; Ensuring Quality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endParaRPr lang="en-US" sz="1200" i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18075" y="5864965"/>
            <a:ext cx="439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*FARMS – A complete technology package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30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5" y="2149475"/>
            <a:ext cx="434606" cy="399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5" y="2834174"/>
            <a:ext cx="377074" cy="38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90" y="3460193"/>
            <a:ext cx="310670" cy="36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0" y="4167049"/>
            <a:ext cx="536858" cy="49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4667" y="1437667"/>
            <a:ext cx="347593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Usage of FARMS: </a:t>
            </a:r>
            <a:endParaRPr lang="en-US" sz="20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2" y="1435342"/>
            <a:ext cx="455399" cy="388450"/>
          </a:xfrm>
          <a:prstGeom prst="rect">
            <a:avLst/>
          </a:prstGeom>
        </p:spPr>
      </p:pic>
      <p:sp>
        <p:nvSpPr>
          <p:cNvPr id="135" name="Rectangle 3"/>
          <p:cNvSpPr>
            <a:spLocks noChangeArrowheads="1"/>
          </p:cNvSpPr>
          <p:nvPr/>
        </p:nvSpPr>
        <p:spPr bwMode="auto">
          <a:xfrm>
            <a:off x="943399" y="2021082"/>
            <a:ext cx="3048000" cy="71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6" rIns="91436" bIns="45716" anchor="ctr"/>
          <a:lstStyle/>
          <a:p>
            <a:pPr marL="346075" lvl="1" indent="-120650">
              <a:spcBef>
                <a:spcPct val="25000"/>
              </a:spcBef>
              <a:buClr>
                <a:schemeClr val="tx1"/>
              </a:buClr>
            </a:pPr>
            <a:r>
              <a:rPr lang="en-US" sz="1600" b="1" i="1" u="sng" dirty="0" smtClean="0">
                <a:ea typeface="ＭＳ Ｐゴシック" pitchFamily="34" charset="-128"/>
                <a:cs typeface="Arial" charset="0"/>
              </a:rPr>
              <a:t>Testers – For Functional Testing</a:t>
            </a:r>
            <a:endParaRPr lang="en-US" sz="1600" i="1" dirty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36" name="Rectangle 3"/>
          <p:cNvSpPr>
            <a:spLocks noChangeArrowheads="1"/>
          </p:cNvSpPr>
          <p:nvPr/>
        </p:nvSpPr>
        <p:spPr bwMode="auto">
          <a:xfrm>
            <a:off x="920398" y="2707229"/>
            <a:ext cx="3346801" cy="71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6" rIns="91436" bIns="45716" anchor="ctr"/>
          <a:lstStyle/>
          <a:p>
            <a:pPr marL="346075" lvl="1" indent="-120650">
              <a:spcBef>
                <a:spcPct val="25000"/>
              </a:spcBef>
              <a:buClr>
                <a:schemeClr val="tx1"/>
              </a:buClr>
            </a:pPr>
            <a:r>
              <a:rPr lang="en-US" sz="1600" b="1" i="1" u="sng" dirty="0">
                <a:ea typeface="ＭＳ Ｐゴシック" pitchFamily="34" charset="-128"/>
                <a:cs typeface="Arial" charset="0"/>
              </a:rPr>
              <a:t> </a:t>
            </a:r>
            <a:r>
              <a:rPr lang="en-US" sz="1600" b="1" i="1" u="sng" dirty="0" smtClean="0">
                <a:ea typeface="ＭＳ Ｐゴシック" pitchFamily="34" charset="-128"/>
                <a:cs typeface="Arial" charset="0"/>
              </a:rPr>
              <a:t>Testers –  For Regression Testing</a:t>
            </a:r>
            <a:endParaRPr lang="en-US" sz="1600" i="1" dirty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37" name="Rectangle 3"/>
          <p:cNvSpPr>
            <a:spLocks noChangeArrowheads="1"/>
          </p:cNvSpPr>
          <p:nvPr/>
        </p:nvSpPr>
        <p:spPr bwMode="auto">
          <a:xfrm>
            <a:off x="936692" y="3315370"/>
            <a:ext cx="3048000" cy="71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6" rIns="91436" bIns="45716" anchor="ctr"/>
          <a:lstStyle/>
          <a:p>
            <a:pPr marL="346075" lvl="1" indent="-120650">
              <a:spcBef>
                <a:spcPct val="25000"/>
              </a:spcBef>
              <a:buClr>
                <a:schemeClr val="tx1"/>
              </a:buClr>
            </a:pPr>
            <a:r>
              <a:rPr lang="en-US" sz="1600" b="1" i="1" u="sng" dirty="0" smtClean="0">
                <a:ea typeface="ＭＳ Ｐゴシック" pitchFamily="34" charset="-128"/>
                <a:cs typeface="Arial" charset="0"/>
              </a:rPr>
              <a:t>Developers – For Unit Testing</a:t>
            </a:r>
            <a:endParaRPr lang="en-US" sz="1600" i="1" dirty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38" name="Rectangle 3"/>
          <p:cNvSpPr>
            <a:spLocks noChangeArrowheads="1"/>
          </p:cNvSpPr>
          <p:nvPr/>
        </p:nvSpPr>
        <p:spPr bwMode="auto">
          <a:xfrm>
            <a:off x="941102" y="4033167"/>
            <a:ext cx="3048000" cy="71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6" rIns="91436" bIns="45716" anchor="ctr"/>
          <a:lstStyle/>
          <a:p>
            <a:pPr marL="346075" lvl="1" indent="-120650">
              <a:spcBef>
                <a:spcPct val="25000"/>
              </a:spcBef>
              <a:buClr>
                <a:schemeClr val="tx1"/>
              </a:buClr>
            </a:pPr>
            <a:r>
              <a:rPr lang="en-US" sz="1600" b="1" i="1" u="sng" dirty="0">
                <a:ea typeface="ＭＳ Ｐゴシック" pitchFamily="34" charset="-128"/>
                <a:cs typeface="Arial" charset="0"/>
              </a:rPr>
              <a:t> </a:t>
            </a:r>
            <a:r>
              <a:rPr lang="en-US" sz="1600" b="1" i="1" u="sng" dirty="0" smtClean="0">
                <a:ea typeface="ＭＳ Ｐゴシック" pitchFamily="34" charset="-128"/>
                <a:cs typeface="Arial" charset="0"/>
              </a:rPr>
              <a:t>BAs – For Acceptance Testing</a:t>
            </a:r>
            <a:endParaRPr lang="en-US" sz="1600" i="1" dirty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328077" y="5439392"/>
            <a:ext cx="4278643" cy="102594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353699" y="5642743"/>
            <a:ext cx="4165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Connecting and empowering the whole system in a single esteemed Framework– FARMS </a:t>
            </a:r>
          </a:p>
          <a:p>
            <a:endParaRPr lang="en-US" sz="1600" i="1" dirty="0"/>
          </a:p>
        </p:txBody>
      </p:sp>
      <p:sp>
        <p:nvSpPr>
          <p:cNvPr id="141" name="Rectangle 140"/>
          <p:cNvSpPr/>
          <p:nvPr/>
        </p:nvSpPr>
        <p:spPr>
          <a:xfrm>
            <a:off x="4748335" y="1187832"/>
            <a:ext cx="37049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1600" b="1" cap="none" spc="0" dirty="0" smtClean="0">
                <a:ln w="50800"/>
                <a:solidFill>
                  <a:srgbClr val="002060"/>
                </a:solidFill>
                <a:effectLst/>
                <a:latin typeface="Trebuchet MS" pitchFamily="34" charset="0"/>
                <a:ea typeface="ＭＳ Ｐゴシック" pitchFamily="34" charset="-128"/>
                <a:cs typeface="Arial" charset="0"/>
              </a:rPr>
              <a:t>FARMS</a:t>
            </a:r>
            <a:endParaRPr lang="en-US" sz="1600" b="1" cap="none" spc="0" dirty="0">
              <a:ln w="50800"/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33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3.33333E-6 L -0.00017 0.2335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7 0.01481 L 0.12709 -0.1583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-8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093 L 0.16806 0.0009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185 L 0.11684 0.1421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7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94 L 0.00017 0.2078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 -0.00926 L -0.11042 0.1393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" y="7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231 L -0.15052 0.0013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0371 L -0.11875 -0.1555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-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4" presetClass="exit" presetSubtype="5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5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5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4" presetClass="exit" presetSubtype="5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5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xit" presetSubtype="5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4" presetClass="exit" presetSubtype="5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xit" presetSubtype="5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27" grpId="0"/>
      <p:bldP spid="135" grpId="0"/>
      <p:bldP spid="136" grpId="0"/>
      <p:bldP spid="137" grpId="0"/>
      <p:bldP spid="138" grpId="0"/>
      <p:bldP spid="1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8229600" y="-152400"/>
            <a:ext cx="7772400" cy="1143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-22803" y="-12206"/>
            <a:ext cx="9166802" cy="1155206"/>
          </a:xfrm>
          <a:prstGeom prst="rect">
            <a:avLst/>
          </a:prstGeom>
        </p:spPr>
      </p:pic>
      <p:sp>
        <p:nvSpPr>
          <p:cNvPr id="81" name="Title 1"/>
          <p:cNvSpPr txBox="1">
            <a:spLocks/>
          </p:cNvSpPr>
          <p:nvPr/>
        </p:nvSpPr>
        <p:spPr>
          <a:xfrm>
            <a:off x="-1500335" y="459778"/>
            <a:ext cx="82501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</a:rPr>
              <a:t>FARMS - </a:t>
            </a:r>
            <a:r>
              <a:rPr lang="en-US" sz="3600" dirty="0" smtClean="0">
                <a:solidFill>
                  <a:schemeClr val="bg1"/>
                </a:solidFill>
              </a:rPr>
              <a:t>Process </a:t>
            </a:r>
            <a:r>
              <a:rPr lang="en-US" sz="3600" dirty="0">
                <a:solidFill>
                  <a:schemeClr val="bg1"/>
                </a:solidFill>
              </a:rPr>
              <a:t>Flow</a:t>
            </a:r>
          </a:p>
          <a:p>
            <a:endParaRPr lang="en-US" sz="3600" i="1" dirty="0">
              <a:solidFill>
                <a:srgbClr val="FFC000"/>
              </a:solidFill>
            </a:endParaRPr>
          </a:p>
          <a:p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65897" y="508058"/>
            <a:ext cx="46285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Enabling  Automation–&gt; Mitigating Complexity –&gt; Ensuring Quality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endParaRPr lang="en-US" sz="1200" i="1" dirty="0">
              <a:solidFill>
                <a:schemeClr val="bg1"/>
              </a:solidFill>
            </a:endParaRPr>
          </a:p>
        </p:txBody>
      </p:sp>
      <p:pic>
        <p:nvPicPr>
          <p:cNvPr id="87" name="Picture 3" descr="C:\Users\ah0660353\Documents\Presentation\person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97" y="1396454"/>
            <a:ext cx="383264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3" descr="C:\Users\ah0660353\Documents\Presentation\person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97" y="1971924"/>
            <a:ext cx="383264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3" descr="C:\Users\ah0660353\Documents\Presentation\person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36" y="2458646"/>
            <a:ext cx="383264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3" descr="C:\Users\ah0660353\Documents\Presentation\person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6" y="3033542"/>
            <a:ext cx="383264" cy="3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200185" y="4041559"/>
            <a:ext cx="1869384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29751" y="4955959"/>
            <a:ext cx="1839818" cy="191239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 anchorCtr="0"/>
          <a:lstStyle/>
          <a:p>
            <a:endParaRPr lang="en-US" sz="1600" dirty="0">
              <a:solidFill>
                <a:prstClr val="white">
                  <a:lumMod val="50000"/>
                </a:prstClr>
              </a:solidFill>
              <a:latin typeface="Gill Sans MT" pitchFamily="34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1134877" y="1610740"/>
            <a:ext cx="2389584" cy="222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1250646" y="2077074"/>
            <a:ext cx="233075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1284436" y="2355188"/>
            <a:ext cx="2296964" cy="29509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1284436" y="2650280"/>
            <a:ext cx="2296964" cy="5748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8467"/>
          <a:stretch/>
        </p:blipFill>
        <p:spPr bwMode="auto">
          <a:xfrm>
            <a:off x="6079991" y="2638657"/>
            <a:ext cx="1220718" cy="78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12" name="TextBox 4111"/>
          <p:cNvSpPr txBox="1"/>
          <p:nvPr/>
        </p:nvSpPr>
        <p:spPr>
          <a:xfrm>
            <a:off x="6173616" y="2937727"/>
            <a:ext cx="103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Build         Project</a:t>
            </a:r>
            <a:endParaRPr lang="en-US" sz="1100" b="1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5302460" y="1966786"/>
            <a:ext cx="880449" cy="9709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13" idx="3"/>
          </p:cNvCxnSpPr>
          <p:nvPr/>
        </p:nvCxnSpPr>
        <p:spPr>
          <a:xfrm flipV="1">
            <a:off x="7300709" y="2163556"/>
            <a:ext cx="1005091" cy="8666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3161880" y="4041559"/>
            <a:ext cx="1867320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175631" y="4945602"/>
            <a:ext cx="1867320" cy="191239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 anchorCtr="0"/>
          <a:lstStyle/>
          <a:p>
            <a:endParaRPr lang="en-US" sz="1600" dirty="0">
              <a:solidFill>
                <a:prstClr val="white">
                  <a:lumMod val="50000"/>
                </a:prstClr>
              </a:solidFill>
              <a:latin typeface="Gill Sans MT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563489" y="3998651"/>
            <a:ext cx="1827022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563489" y="4913051"/>
            <a:ext cx="1867320" cy="191239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 anchorCtr="0"/>
          <a:lstStyle/>
          <a:p>
            <a:endParaRPr lang="en-US" sz="1600" dirty="0">
              <a:solidFill>
                <a:prstClr val="white">
                  <a:lumMod val="50000"/>
                </a:prstClr>
              </a:solidFill>
              <a:latin typeface="Gill Sans MT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7618222" y="3998651"/>
            <a:ext cx="1485479" cy="914400"/>
          </a:xfrm>
          <a:prstGeom prst="rect">
            <a:avLst/>
          </a:prstGeom>
          <a:gradFill flip="none" rotWithShape="1">
            <a:gsLst>
              <a:gs pos="3200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endParaRPr lang="en-US" sz="2400" dirty="0">
              <a:solidFill>
                <a:srgbClr val="EEECE1">
                  <a:lumMod val="25000"/>
                </a:srgbClr>
              </a:solidFill>
              <a:latin typeface="Gill Sans MT" pitchFamily="34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7618222" y="4913051"/>
            <a:ext cx="1485479" cy="191239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2">
                  <a:lumMod val="90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 anchorCtr="0"/>
          <a:lstStyle/>
          <a:p>
            <a:endParaRPr lang="en-US" sz="1600" dirty="0">
              <a:solidFill>
                <a:prstClr val="white">
                  <a:lumMod val="50000"/>
                </a:prstClr>
              </a:solidFill>
              <a:latin typeface="Gill Sans MT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29751" y="4067872"/>
            <a:ext cx="5049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1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687388" y="4270159"/>
            <a:ext cx="0" cy="457200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4" name="TextBox 4123"/>
          <p:cNvSpPr txBox="1"/>
          <p:nvPr/>
        </p:nvSpPr>
        <p:spPr>
          <a:xfrm>
            <a:off x="687388" y="4221894"/>
            <a:ext cx="1475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</a:rPr>
              <a:t>Test Script Development</a:t>
            </a: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25" name="TextBox 4124"/>
          <p:cNvSpPr txBox="1"/>
          <p:nvPr/>
        </p:nvSpPr>
        <p:spPr>
          <a:xfrm>
            <a:off x="229751" y="4955959"/>
            <a:ext cx="1839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161880" y="4067872"/>
            <a:ext cx="5049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2</a:t>
            </a:r>
          </a:p>
        </p:txBody>
      </p:sp>
      <p:cxnSp>
        <p:nvCxnSpPr>
          <p:cNvPr id="141" name="Straight Connector 140"/>
          <p:cNvCxnSpPr/>
          <p:nvPr/>
        </p:nvCxnSpPr>
        <p:spPr>
          <a:xfrm>
            <a:off x="3657600" y="4296472"/>
            <a:ext cx="0" cy="457200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3827396" y="4344870"/>
            <a:ext cx="147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</a:rPr>
              <a:t>TestNG Setup</a:t>
            </a: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175631" y="4955959"/>
            <a:ext cx="1839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	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575006" y="4062053"/>
            <a:ext cx="5049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3</a:t>
            </a:r>
          </a:p>
        </p:txBody>
      </p:sp>
      <p:cxnSp>
        <p:nvCxnSpPr>
          <p:cNvPr id="146" name="Straight Connector 145"/>
          <p:cNvCxnSpPr/>
          <p:nvPr/>
        </p:nvCxnSpPr>
        <p:spPr>
          <a:xfrm>
            <a:off x="6019800" y="4264340"/>
            <a:ext cx="0" cy="457200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6079991" y="4267152"/>
            <a:ext cx="1475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</a:rPr>
              <a:t>Jenkins Execution</a:t>
            </a: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563489" y="4929646"/>
            <a:ext cx="1839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648415" y="4062053"/>
            <a:ext cx="5049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EEECE1">
                    <a:lumMod val="75000"/>
                  </a:srgbClr>
                </a:solidFill>
                <a:latin typeface="Calisto MT" pitchFamily="18" charset="0"/>
              </a:rPr>
              <a:t>4</a:t>
            </a:r>
          </a:p>
        </p:txBody>
      </p:sp>
      <p:cxnSp>
        <p:nvCxnSpPr>
          <p:cNvPr id="150" name="Straight Connector 149"/>
          <p:cNvCxnSpPr/>
          <p:nvPr/>
        </p:nvCxnSpPr>
        <p:spPr>
          <a:xfrm>
            <a:off x="8153400" y="4289913"/>
            <a:ext cx="0" cy="457200"/>
          </a:xfrm>
          <a:prstGeom prst="line">
            <a:avLst/>
          </a:prstGeom>
          <a:ln w="3175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8153400" y="4329295"/>
            <a:ext cx="1475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</a:rPr>
              <a:t>Report </a:t>
            </a:r>
          </a:p>
          <a:p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</a:rPr>
              <a:t>Generation</a:t>
            </a: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7618222" y="4929646"/>
            <a:ext cx="1839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737580" y="1602778"/>
            <a:ext cx="1456905" cy="948591"/>
            <a:chOff x="2750729" y="3633378"/>
            <a:chExt cx="2711407" cy="1765394"/>
          </a:xfrm>
        </p:grpSpPr>
        <p:sp>
          <p:nvSpPr>
            <p:cNvPr id="50" name="Freeform 49"/>
            <p:cNvSpPr/>
            <p:nvPr/>
          </p:nvSpPr>
          <p:spPr>
            <a:xfrm>
              <a:off x="2750729" y="3633378"/>
              <a:ext cx="2711407" cy="1663664"/>
            </a:xfrm>
            <a:custGeom>
              <a:avLst/>
              <a:gdLst>
                <a:gd name="connsiteX0" fmla="*/ 1447556 w 3312613"/>
                <a:gd name="connsiteY0" fmla="*/ 0 h 2468719"/>
                <a:gd name="connsiteX1" fmla="*/ 1826674 w 3312613"/>
                <a:gd name="connsiteY1" fmla="*/ 201575 h 2468719"/>
                <a:gd name="connsiteX2" fmla="*/ 1846349 w 3312613"/>
                <a:gd name="connsiteY2" fmla="*/ 237824 h 2468719"/>
                <a:gd name="connsiteX3" fmla="*/ 1900966 w 3312613"/>
                <a:gd name="connsiteY3" fmla="*/ 208179 h 2468719"/>
                <a:gd name="connsiteX4" fmla="*/ 2078929 w 3312613"/>
                <a:gd name="connsiteY4" fmla="*/ 172250 h 2468719"/>
                <a:gd name="connsiteX5" fmla="*/ 2536129 w 3312613"/>
                <a:gd name="connsiteY5" fmla="*/ 629450 h 2468719"/>
                <a:gd name="connsiteX6" fmla="*/ 2526840 w 3312613"/>
                <a:gd name="connsiteY6" fmla="*/ 721592 h 2468719"/>
                <a:gd name="connsiteX7" fmla="*/ 2520296 w 3312613"/>
                <a:gd name="connsiteY7" fmla="*/ 742675 h 2468719"/>
                <a:gd name="connsiteX8" fmla="*/ 2525079 w 3312613"/>
                <a:gd name="connsiteY8" fmla="*/ 740079 h 2468719"/>
                <a:gd name="connsiteX9" fmla="*/ 2703042 w 3312613"/>
                <a:gd name="connsiteY9" fmla="*/ 704150 h 2468719"/>
                <a:gd name="connsiteX10" fmla="*/ 3160242 w 3312613"/>
                <a:gd name="connsiteY10" fmla="*/ 1161350 h 2468719"/>
                <a:gd name="connsiteX11" fmla="*/ 3150954 w 3312613"/>
                <a:gd name="connsiteY11" fmla="*/ 1253492 h 2468719"/>
                <a:gd name="connsiteX12" fmla="*/ 3142966 w 3312613"/>
                <a:gd name="connsiteY12" fmla="*/ 1279223 h 2468719"/>
                <a:gd name="connsiteX13" fmla="*/ 3178703 w 3312613"/>
                <a:gd name="connsiteY13" fmla="*/ 1308708 h 2468719"/>
                <a:gd name="connsiteX14" fmla="*/ 3312613 w 3312613"/>
                <a:gd name="connsiteY14" fmla="*/ 1631997 h 2468719"/>
                <a:gd name="connsiteX15" fmla="*/ 2855413 w 3312613"/>
                <a:gd name="connsiteY15" fmla="*/ 2089197 h 2468719"/>
                <a:gd name="connsiteX16" fmla="*/ 2823577 w 3312613"/>
                <a:gd name="connsiteY16" fmla="*/ 2086388 h 2468719"/>
                <a:gd name="connsiteX17" fmla="*/ 2821836 w 3312613"/>
                <a:gd name="connsiteY17" fmla="*/ 2103661 h 2468719"/>
                <a:gd name="connsiteX18" fmla="*/ 2373924 w 3312613"/>
                <a:gd name="connsiteY18" fmla="*/ 2468719 h 2468719"/>
                <a:gd name="connsiteX19" fmla="*/ 1994807 w 3312613"/>
                <a:gd name="connsiteY19" fmla="*/ 2267144 h 2468719"/>
                <a:gd name="connsiteX20" fmla="*/ 1954484 w 3312613"/>
                <a:gd name="connsiteY20" fmla="*/ 2192855 h 2468719"/>
                <a:gd name="connsiteX21" fmla="*/ 1917306 w 3312613"/>
                <a:gd name="connsiteY21" fmla="*/ 2237916 h 2468719"/>
                <a:gd name="connsiteX22" fmla="*/ 1594016 w 3312613"/>
                <a:gd name="connsiteY22" fmla="*/ 2371826 h 2468719"/>
                <a:gd name="connsiteX23" fmla="*/ 1338391 w 3312613"/>
                <a:gd name="connsiteY23" fmla="*/ 2293744 h 2468719"/>
                <a:gd name="connsiteX24" fmla="*/ 1280514 w 3312613"/>
                <a:gd name="connsiteY24" fmla="*/ 2245991 h 2468719"/>
                <a:gd name="connsiteX25" fmla="*/ 1228300 w 3312613"/>
                <a:gd name="connsiteY25" fmla="*/ 2309274 h 2468719"/>
                <a:gd name="connsiteX26" fmla="*/ 905011 w 3312613"/>
                <a:gd name="connsiteY26" fmla="*/ 2443184 h 2468719"/>
                <a:gd name="connsiteX27" fmla="*/ 447811 w 3312613"/>
                <a:gd name="connsiteY27" fmla="*/ 1985984 h 2468719"/>
                <a:gd name="connsiteX28" fmla="*/ 456071 w 3312613"/>
                <a:gd name="connsiteY28" fmla="*/ 1904043 h 2468719"/>
                <a:gd name="connsiteX29" fmla="*/ 365058 w 3312613"/>
                <a:gd name="connsiteY29" fmla="*/ 1894869 h 2468719"/>
                <a:gd name="connsiteX30" fmla="*/ 0 w 3312613"/>
                <a:gd name="connsiteY30" fmla="*/ 1446957 h 2468719"/>
                <a:gd name="connsiteX31" fmla="*/ 457200 w 3312613"/>
                <a:gd name="connsiteY31" fmla="*/ 989757 h 2468719"/>
                <a:gd name="connsiteX32" fmla="*/ 517336 w 3312613"/>
                <a:gd name="connsiteY32" fmla="*/ 995819 h 2468719"/>
                <a:gd name="connsiteX33" fmla="*/ 515206 w 3312613"/>
                <a:gd name="connsiteY33" fmla="*/ 974691 h 2468719"/>
                <a:gd name="connsiteX34" fmla="*/ 972406 w 3312613"/>
                <a:gd name="connsiteY34" fmla="*/ 517491 h 2468719"/>
                <a:gd name="connsiteX35" fmla="*/ 996680 w 3312613"/>
                <a:gd name="connsiteY35" fmla="*/ 519938 h 2468719"/>
                <a:gd name="connsiteX36" fmla="*/ 990356 w 3312613"/>
                <a:gd name="connsiteY36" fmla="*/ 457200 h 2468719"/>
                <a:gd name="connsiteX37" fmla="*/ 1447556 w 3312613"/>
                <a:gd name="connsiteY37" fmla="*/ 0 h 246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312613" h="2468719">
                  <a:moveTo>
                    <a:pt x="1447556" y="0"/>
                  </a:moveTo>
                  <a:cubicBezTo>
                    <a:pt x="1605372" y="0"/>
                    <a:pt x="1744512" y="79959"/>
                    <a:pt x="1826674" y="201575"/>
                  </a:cubicBezTo>
                  <a:lnTo>
                    <a:pt x="1846349" y="237824"/>
                  </a:lnTo>
                  <a:lnTo>
                    <a:pt x="1900966" y="208179"/>
                  </a:lnTo>
                  <a:cubicBezTo>
                    <a:pt x="1955665" y="185043"/>
                    <a:pt x="2015803" y="172250"/>
                    <a:pt x="2078929" y="172250"/>
                  </a:cubicBezTo>
                  <a:cubicBezTo>
                    <a:pt x="2331434" y="172250"/>
                    <a:pt x="2536129" y="376945"/>
                    <a:pt x="2536129" y="629450"/>
                  </a:cubicBezTo>
                  <a:cubicBezTo>
                    <a:pt x="2536129" y="661013"/>
                    <a:pt x="2532931" y="691829"/>
                    <a:pt x="2526840" y="721592"/>
                  </a:cubicBezTo>
                  <a:lnTo>
                    <a:pt x="2520296" y="742675"/>
                  </a:lnTo>
                  <a:lnTo>
                    <a:pt x="2525079" y="740079"/>
                  </a:lnTo>
                  <a:cubicBezTo>
                    <a:pt x="2579778" y="716943"/>
                    <a:pt x="2639916" y="704150"/>
                    <a:pt x="2703042" y="704150"/>
                  </a:cubicBezTo>
                  <a:cubicBezTo>
                    <a:pt x="2955547" y="704150"/>
                    <a:pt x="3160242" y="908845"/>
                    <a:pt x="3160242" y="1161350"/>
                  </a:cubicBezTo>
                  <a:cubicBezTo>
                    <a:pt x="3160242" y="1192913"/>
                    <a:pt x="3157044" y="1223729"/>
                    <a:pt x="3150954" y="1253492"/>
                  </a:cubicBezTo>
                  <a:lnTo>
                    <a:pt x="3142966" y="1279223"/>
                  </a:lnTo>
                  <a:lnTo>
                    <a:pt x="3178703" y="1308708"/>
                  </a:lnTo>
                  <a:cubicBezTo>
                    <a:pt x="3261440" y="1391445"/>
                    <a:pt x="3312613" y="1505745"/>
                    <a:pt x="3312613" y="1631997"/>
                  </a:cubicBezTo>
                  <a:cubicBezTo>
                    <a:pt x="3312613" y="1884502"/>
                    <a:pt x="3107918" y="2089197"/>
                    <a:pt x="2855413" y="2089197"/>
                  </a:cubicBezTo>
                  <a:lnTo>
                    <a:pt x="2823577" y="2086388"/>
                  </a:lnTo>
                  <a:lnTo>
                    <a:pt x="2821836" y="2103661"/>
                  </a:lnTo>
                  <a:cubicBezTo>
                    <a:pt x="2779203" y="2312000"/>
                    <a:pt x="2594866" y="2468719"/>
                    <a:pt x="2373924" y="2468719"/>
                  </a:cubicBezTo>
                  <a:cubicBezTo>
                    <a:pt x="2216109" y="2468719"/>
                    <a:pt x="2076969" y="2388760"/>
                    <a:pt x="1994807" y="2267144"/>
                  </a:cubicBezTo>
                  <a:lnTo>
                    <a:pt x="1954484" y="2192855"/>
                  </a:lnTo>
                  <a:lnTo>
                    <a:pt x="1917306" y="2237916"/>
                  </a:lnTo>
                  <a:cubicBezTo>
                    <a:pt x="1834569" y="2320652"/>
                    <a:pt x="1720269" y="2371826"/>
                    <a:pt x="1594016" y="2371826"/>
                  </a:cubicBezTo>
                  <a:cubicBezTo>
                    <a:pt x="1499327" y="2371826"/>
                    <a:pt x="1411360" y="2343041"/>
                    <a:pt x="1338391" y="2293744"/>
                  </a:cubicBezTo>
                  <a:lnTo>
                    <a:pt x="1280514" y="2245991"/>
                  </a:lnTo>
                  <a:lnTo>
                    <a:pt x="1228300" y="2309274"/>
                  </a:lnTo>
                  <a:cubicBezTo>
                    <a:pt x="1145563" y="2392010"/>
                    <a:pt x="1031263" y="2443184"/>
                    <a:pt x="905011" y="2443184"/>
                  </a:cubicBezTo>
                  <a:cubicBezTo>
                    <a:pt x="652506" y="2443184"/>
                    <a:pt x="447811" y="2238489"/>
                    <a:pt x="447811" y="1985984"/>
                  </a:cubicBezTo>
                  <a:lnTo>
                    <a:pt x="456071" y="1904043"/>
                  </a:lnTo>
                  <a:lnTo>
                    <a:pt x="365058" y="1894869"/>
                  </a:lnTo>
                  <a:cubicBezTo>
                    <a:pt x="156720" y="1852236"/>
                    <a:pt x="0" y="1667899"/>
                    <a:pt x="0" y="1446957"/>
                  </a:cubicBezTo>
                  <a:cubicBezTo>
                    <a:pt x="0" y="1194452"/>
                    <a:pt x="204695" y="989757"/>
                    <a:pt x="457200" y="989757"/>
                  </a:cubicBezTo>
                  <a:lnTo>
                    <a:pt x="517336" y="995819"/>
                  </a:lnTo>
                  <a:lnTo>
                    <a:pt x="515206" y="974691"/>
                  </a:lnTo>
                  <a:cubicBezTo>
                    <a:pt x="515206" y="722186"/>
                    <a:pt x="719901" y="517491"/>
                    <a:pt x="972406" y="517491"/>
                  </a:cubicBezTo>
                  <a:lnTo>
                    <a:pt x="996680" y="519938"/>
                  </a:lnTo>
                  <a:lnTo>
                    <a:pt x="990356" y="457200"/>
                  </a:lnTo>
                  <a:cubicBezTo>
                    <a:pt x="990356" y="204695"/>
                    <a:pt x="1195051" y="0"/>
                    <a:pt x="1447556" y="0"/>
                  </a:cubicBezTo>
                  <a:close/>
                </a:path>
              </a:pathLst>
            </a:custGeom>
            <a:solidFill>
              <a:srgbClr val="008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Up Arrow 50"/>
            <p:cNvSpPr/>
            <p:nvPr/>
          </p:nvSpPr>
          <p:spPr>
            <a:xfrm>
              <a:off x="3735003" y="4620010"/>
              <a:ext cx="736015" cy="72410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Up Arrow 51"/>
            <p:cNvSpPr/>
            <p:nvPr/>
          </p:nvSpPr>
          <p:spPr>
            <a:xfrm>
              <a:off x="3869242" y="4766122"/>
              <a:ext cx="475916" cy="632650"/>
            </a:xfrm>
            <a:prstGeom prst="upArrow">
              <a:avLst/>
            </a:prstGeom>
            <a:solidFill>
              <a:srgbClr val="008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6" name="Freeform 55"/>
          <p:cNvSpPr>
            <a:spLocks/>
          </p:cNvSpPr>
          <p:nvPr/>
        </p:nvSpPr>
        <p:spPr bwMode="auto">
          <a:xfrm>
            <a:off x="8406028" y="1569800"/>
            <a:ext cx="498081" cy="739372"/>
          </a:xfrm>
          <a:custGeom>
            <a:avLst/>
            <a:gdLst>
              <a:gd name="connsiteX0" fmla="*/ 130573 w 724244"/>
              <a:gd name="connsiteY0" fmla="*/ 677238 h 853075"/>
              <a:gd name="connsiteX1" fmla="*/ 600635 w 724244"/>
              <a:gd name="connsiteY1" fmla="*/ 677238 h 853075"/>
              <a:gd name="connsiteX2" fmla="*/ 604117 w 724244"/>
              <a:gd name="connsiteY2" fmla="*/ 680720 h 853075"/>
              <a:gd name="connsiteX3" fmla="*/ 604117 w 724244"/>
              <a:gd name="connsiteY3" fmla="*/ 694647 h 853075"/>
              <a:gd name="connsiteX4" fmla="*/ 600635 w 724244"/>
              <a:gd name="connsiteY4" fmla="*/ 698129 h 853075"/>
              <a:gd name="connsiteX5" fmla="*/ 130573 w 724244"/>
              <a:gd name="connsiteY5" fmla="*/ 698129 h 853075"/>
              <a:gd name="connsiteX6" fmla="*/ 127091 w 724244"/>
              <a:gd name="connsiteY6" fmla="*/ 694647 h 853075"/>
              <a:gd name="connsiteX7" fmla="*/ 127091 w 724244"/>
              <a:gd name="connsiteY7" fmla="*/ 680720 h 853075"/>
              <a:gd name="connsiteX8" fmla="*/ 130573 w 724244"/>
              <a:gd name="connsiteY8" fmla="*/ 677238 h 853075"/>
              <a:gd name="connsiteX9" fmla="*/ 130573 w 724244"/>
              <a:gd name="connsiteY9" fmla="*/ 551889 h 853075"/>
              <a:gd name="connsiteX10" fmla="*/ 600635 w 724244"/>
              <a:gd name="connsiteY10" fmla="*/ 551889 h 853075"/>
              <a:gd name="connsiteX11" fmla="*/ 604117 w 724244"/>
              <a:gd name="connsiteY11" fmla="*/ 555371 h 853075"/>
              <a:gd name="connsiteX12" fmla="*/ 604117 w 724244"/>
              <a:gd name="connsiteY12" fmla="*/ 569298 h 853075"/>
              <a:gd name="connsiteX13" fmla="*/ 600635 w 724244"/>
              <a:gd name="connsiteY13" fmla="*/ 572780 h 853075"/>
              <a:gd name="connsiteX14" fmla="*/ 130573 w 724244"/>
              <a:gd name="connsiteY14" fmla="*/ 572780 h 853075"/>
              <a:gd name="connsiteX15" fmla="*/ 127091 w 724244"/>
              <a:gd name="connsiteY15" fmla="*/ 569298 h 853075"/>
              <a:gd name="connsiteX16" fmla="*/ 127091 w 724244"/>
              <a:gd name="connsiteY16" fmla="*/ 555371 h 853075"/>
              <a:gd name="connsiteX17" fmla="*/ 130573 w 724244"/>
              <a:gd name="connsiteY17" fmla="*/ 551889 h 853075"/>
              <a:gd name="connsiteX18" fmla="*/ 130283 w 724244"/>
              <a:gd name="connsiteY18" fmla="*/ 428279 h 853075"/>
              <a:gd name="connsiteX19" fmla="*/ 600925 w 724244"/>
              <a:gd name="connsiteY19" fmla="*/ 428279 h 853075"/>
              <a:gd name="connsiteX20" fmla="*/ 604117 w 724244"/>
              <a:gd name="connsiteY20" fmla="*/ 431471 h 853075"/>
              <a:gd name="connsiteX21" fmla="*/ 604117 w 724244"/>
              <a:gd name="connsiteY21" fmla="*/ 444238 h 853075"/>
              <a:gd name="connsiteX22" fmla="*/ 600925 w 724244"/>
              <a:gd name="connsiteY22" fmla="*/ 447430 h 853075"/>
              <a:gd name="connsiteX23" fmla="*/ 130283 w 724244"/>
              <a:gd name="connsiteY23" fmla="*/ 447430 h 853075"/>
              <a:gd name="connsiteX24" fmla="*/ 127091 w 724244"/>
              <a:gd name="connsiteY24" fmla="*/ 444238 h 853075"/>
              <a:gd name="connsiteX25" fmla="*/ 127091 w 724244"/>
              <a:gd name="connsiteY25" fmla="*/ 431471 h 853075"/>
              <a:gd name="connsiteX26" fmla="*/ 130283 w 724244"/>
              <a:gd name="connsiteY26" fmla="*/ 428279 h 853075"/>
              <a:gd name="connsiteX27" fmla="*/ 130573 w 724244"/>
              <a:gd name="connsiteY27" fmla="*/ 302929 h 853075"/>
              <a:gd name="connsiteX28" fmla="*/ 600635 w 724244"/>
              <a:gd name="connsiteY28" fmla="*/ 302929 h 853075"/>
              <a:gd name="connsiteX29" fmla="*/ 604117 w 724244"/>
              <a:gd name="connsiteY29" fmla="*/ 306411 h 853075"/>
              <a:gd name="connsiteX30" fmla="*/ 604117 w 724244"/>
              <a:gd name="connsiteY30" fmla="*/ 320338 h 853075"/>
              <a:gd name="connsiteX31" fmla="*/ 600635 w 724244"/>
              <a:gd name="connsiteY31" fmla="*/ 323820 h 853075"/>
              <a:gd name="connsiteX32" fmla="*/ 130573 w 724244"/>
              <a:gd name="connsiteY32" fmla="*/ 323820 h 853075"/>
              <a:gd name="connsiteX33" fmla="*/ 127091 w 724244"/>
              <a:gd name="connsiteY33" fmla="*/ 320338 h 853075"/>
              <a:gd name="connsiteX34" fmla="*/ 127091 w 724244"/>
              <a:gd name="connsiteY34" fmla="*/ 306411 h 853075"/>
              <a:gd name="connsiteX35" fmla="*/ 130573 w 724244"/>
              <a:gd name="connsiteY35" fmla="*/ 302929 h 853075"/>
              <a:gd name="connsiteX36" fmla="*/ 130573 w 724244"/>
              <a:gd name="connsiteY36" fmla="*/ 177579 h 853075"/>
              <a:gd name="connsiteX37" fmla="*/ 600635 w 724244"/>
              <a:gd name="connsiteY37" fmla="*/ 177579 h 853075"/>
              <a:gd name="connsiteX38" fmla="*/ 604117 w 724244"/>
              <a:gd name="connsiteY38" fmla="*/ 181061 h 853075"/>
              <a:gd name="connsiteX39" fmla="*/ 604117 w 724244"/>
              <a:gd name="connsiteY39" fmla="*/ 194988 h 853075"/>
              <a:gd name="connsiteX40" fmla="*/ 600635 w 724244"/>
              <a:gd name="connsiteY40" fmla="*/ 198470 h 853075"/>
              <a:gd name="connsiteX41" fmla="*/ 130573 w 724244"/>
              <a:gd name="connsiteY41" fmla="*/ 198470 h 853075"/>
              <a:gd name="connsiteX42" fmla="*/ 127091 w 724244"/>
              <a:gd name="connsiteY42" fmla="*/ 194988 h 853075"/>
              <a:gd name="connsiteX43" fmla="*/ 127091 w 724244"/>
              <a:gd name="connsiteY43" fmla="*/ 181061 h 853075"/>
              <a:gd name="connsiteX44" fmla="*/ 130573 w 724244"/>
              <a:gd name="connsiteY44" fmla="*/ 177579 h 853075"/>
              <a:gd name="connsiteX45" fmla="*/ 48748 w 724244"/>
              <a:gd name="connsiteY45" fmla="*/ 45266 h 853075"/>
              <a:gd name="connsiteX46" fmla="*/ 48748 w 724244"/>
              <a:gd name="connsiteY46" fmla="*/ 783437 h 853075"/>
              <a:gd name="connsiteX47" fmla="*/ 675497 w 724244"/>
              <a:gd name="connsiteY47" fmla="*/ 783437 h 853075"/>
              <a:gd name="connsiteX48" fmla="*/ 675497 w 724244"/>
              <a:gd name="connsiteY48" fmla="*/ 45266 h 853075"/>
              <a:gd name="connsiteX49" fmla="*/ 55245 w 724244"/>
              <a:gd name="connsiteY49" fmla="*/ 0 h 853075"/>
              <a:gd name="connsiteX50" fmla="*/ 668999 w 724244"/>
              <a:gd name="connsiteY50" fmla="*/ 0 h 853075"/>
              <a:gd name="connsiteX51" fmla="*/ 724244 w 724244"/>
              <a:gd name="connsiteY51" fmla="*/ 55245 h 853075"/>
              <a:gd name="connsiteX52" fmla="*/ 724244 w 724244"/>
              <a:gd name="connsiteY52" fmla="*/ 797830 h 853075"/>
              <a:gd name="connsiteX53" fmla="*/ 668999 w 724244"/>
              <a:gd name="connsiteY53" fmla="*/ 853075 h 853075"/>
              <a:gd name="connsiteX54" fmla="*/ 55245 w 724244"/>
              <a:gd name="connsiteY54" fmla="*/ 853075 h 853075"/>
              <a:gd name="connsiteX55" fmla="*/ 0 w 724244"/>
              <a:gd name="connsiteY55" fmla="*/ 797830 h 853075"/>
              <a:gd name="connsiteX56" fmla="*/ 0 w 724244"/>
              <a:gd name="connsiteY56" fmla="*/ 55245 h 853075"/>
              <a:gd name="connsiteX57" fmla="*/ 55245 w 724244"/>
              <a:gd name="connsiteY57" fmla="*/ 0 h 8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24244" h="853075">
                <a:moveTo>
                  <a:pt x="130573" y="677238"/>
                </a:moveTo>
                <a:lnTo>
                  <a:pt x="600635" y="677238"/>
                </a:lnTo>
                <a:cubicBezTo>
                  <a:pt x="602558" y="677238"/>
                  <a:pt x="604117" y="678797"/>
                  <a:pt x="604117" y="680720"/>
                </a:cubicBezTo>
                <a:lnTo>
                  <a:pt x="604117" y="694647"/>
                </a:lnTo>
                <a:cubicBezTo>
                  <a:pt x="604117" y="696570"/>
                  <a:pt x="602558" y="698129"/>
                  <a:pt x="600635" y="698129"/>
                </a:cubicBezTo>
                <a:lnTo>
                  <a:pt x="130573" y="698129"/>
                </a:lnTo>
                <a:cubicBezTo>
                  <a:pt x="128650" y="698129"/>
                  <a:pt x="127091" y="696570"/>
                  <a:pt x="127091" y="694647"/>
                </a:cubicBezTo>
                <a:lnTo>
                  <a:pt x="127091" y="680720"/>
                </a:lnTo>
                <a:cubicBezTo>
                  <a:pt x="127091" y="678797"/>
                  <a:pt x="128650" y="677238"/>
                  <a:pt x="130573" y="677238"/>
                </a:cubicBezTo>
                <a:close/>
                <a:moveTo>
                  <a:pt x="130573" y="551889"/>
                </a:moveTo>
                <a:lnTo>
                  <a:pt x="600635" y="551889"/>
                </a:lnTo>
                <a:cubicBezTo>
                  <a:pt x="602558" y="551889"/>
                  <a:pt x="604117" y="553448"/>
                  <a:pt x="604117" y="555371"/>
                </a:cubicBezTo>
                <a:lnTo>
                  <a:pt x="604117" y="569298"/>
                </a:lnTo>
                <a:cubicBezTo>
                  <a:pt x="604117" y="571221"/>
                  <a:pt x="602558" y="572780"/>
                  <a:pt x="600635" y="572780"/>
                </a:cubicBezTo>
                <a:lnTo>
                  <a:pt x="130573" y="572780"/>
                </a:lnTo>
                <a:cubicBezTo>
                  <a:pt x="128650" y="572780"/>
                  <a:pt x="127091" y="571221"/>
                  <a:pt x="127091" y="569298"/>
                </a:cubicBezTo>
                <a:lnTo>
                  <a:pt x="127091" y="555371"/>
                </a:lnTo>
                <a:cubicBezTo>
                  <a:pt x="127091" y="553448"/>
                  <a:pt x="128650" y="551889"/>
                  <a:pt x="130573" y="551889"/>
                </a:cubicBezTo>
                <a:close/>
                <a:moveTo>
                  <a:pt x="130283" y="428279"/>
                </a:moveTo>
                <a:lnTo>
                  <a:pt x="600925" y="428279"/>
                </a:lnTo>
                <a:cubicBezTo>
                  <a:pt x="602688" y="428279"/>
                  <a:pt x="604117" y="429708"/>
                  <a:pt x="604117" y="431471"/>
                </a:cubicBezTo>
                <a:lnTo>
                  <a:pt x="604117" y="444238"/>
                </a:lnTo>
                <a:cubicBezTo>
                  <a:pt x="604117" y="446001"/>
                  <a:pt x="602688" y="447430"/>
                  <a:pt x="600925" y="447430"/>
                </a:cubicBezTo>
                <a:lnTo>
                  <a:pt x="130283" y="447430"/>
                </a:lnTo>
                <a:cubicBezTo>
                  <a:pt x="128520" y="447430"/>
                  <a:pt x="127091" y="446001"/>
                  <a:pt x="127091" y="444238"/>
                </a:cubicBezTo>
                <a:lnTo>
                  <a:pt x="127091" y="431471"/>
                </a:lnTo>
                <a:cubicBezTo>
                  <a:pt x="127091" y="429708"/>
                  <a:pt x="128520" y="428279"/>
                  <a:pt x="130283" y="428279"/>
                </a:cubicBezTo>
                <a:close/>
                <a:moveTo>
                  <a:pt x="130573" y="302929"/>
                </a:moveTo>
                <a:lnTo>
                  <a:pt x="600635" y="302929"/>
                </a:lnTo>
                <a:cubicBezTo>
                  <a:pt x="602558" y="302929"/>
                  <a:pt x="604117" y="304488"/>
                  <a:pt x="604117" y="306411"/>
                </a:cubicBezTo>
                <a:lnTo>
                  <a:pt x="604117" y="320338"/>
                </a:lnTo>
                <a:cubicBezTo>
                  <a:pt x="604117" y="322261"/>
                  <a:pt x="602558" y="323820"/>
                  <a:pt x="600635" y="323820"/>
                </a:cubicBezTo>
                <a:lnTo>
                  <a:pt x="130573" y="323820"/>
                </a:lnTo>
                <a:cubicBezTo>
                  <a:pt x="128650" y="323820"/>
                  <a:pt x="127091" y="322261"/>
                  <a:pt x="127091" y="320338"/>
                </a:cubicBezTo>
                <a:lnTo>
                  <a:pt x="127091" y="306411"/>
                </a:lnTo>
                <a:cubicBezTo>
                  <a:pt x="127091" y="304488"/>
                  <a:pt x="128650" y="302929"/>
                  <a:pt x="130573" y="302929"/>
                </a:cubicBezTo>
                <a:close/>
                <a:moveTo>
                  <a:pt x="130573" y="177579"/>
                </a:moveTo>
                <a:lnTo>
                  <a:pt x="600635" y="177579"/>
                </a:lnTo>
                <a:cubicBezTo>
                  <a:pt x="602558" y="177579"/>
                  <a:pt x="604117" y="179138"/>
                  <a:pt x="604117" y="181061"/>
                </a:cubicBezTo>
                <a:lnTo>
                  <a:pt x="604117" y="194988"/>
                </a:lnTo>
                <a:cubicBezTo>
                  <a:pt x="604117" y="196911"/>
                  <a:pt x="602558" y="198470"/>
                  <a:pt x="600635" y="198470"/>
                </a:cubicBezTo>
                <a:lnTo>
                  <a:pt x="130573" y="198470"/>
                </a:lnTo>
                <a:cubicBezTo>
                  <a:pt x="128650" y="198470"/>
                  <a:pt x="127091" y="196911"/>
                  <a:pt x="127091" y="194988"/>
                </a:cubicBezTo>
                <a:lnTo>
                  <a:pt x="127091" y="181061"/>
                </a:lnTo>
                <a:cubicBezTo>
                  <a:pt x="127091" y="179138"/>
                  <a:pt x="128650" y="177579"/>
                  <a:pt x="130573" y="177579"/>
                </a:cubicBezTo>
                <a:close/>
                <a:moveTo>
                  <a:pt x="48748" y="45266"/>
                </a:moveTo>
                <a:lnTo>
                  <a:pt x="48748" y="783437"/>
                </a:lnTo>
                <a:lnTo>
                  <a:pt x="675497" y="783437"/>
                </a:lnTo>
                <a:lnTo>
                  <a:pt x="675497" y="45266"/>
                </a:lnTo>
                <a:close/>
                <a:moveTo>
                  <a:pt x="55245" y="0"/>
                </a:moveTo>
                <a:lnTo>
                  <a:pt x="668999" y="0"/>
                </a:lnTo>
                <a:cubicBezTo>
                  <a:pt x="699510" y="0"/>
                  <a:pt x="724244" y="24734"/>
                  <a:pt x="724244" y="55245"/>
                </a:cubicBezTo>
                <a:lnTo>
                  <a:pt x="724244" y="797830"/>
                </a:lnTo>
                <a:cubicBezTo>
                  <a:pt x="724244" y="828341"/>
                  <a:pt x="699510" y="853075"/>
                  <a:pt x="668999" y="853075"/>
                </a:cubicBezTo>
                <a:lnTo>
                  <a:pt x="55245" y="853075"/>
                </a:lnTo>
                <a:cubicBezTo>
                  <a:pt x="24734" y="853075"/>
                  <a:pt x="0" y="828341"/>
                  <a:pt x="0" y="797830"/>
                </a:cubicBezTo>
                <a:lnTo>
                  <a:pt x="0" y="55245"/>
                </a:lnTo>
                <a:cubicBezTo>
                  <a:pt x="0" y="24734"/>
                  <a:pt x="24734" y="0"/>
                  <a:pt x="55245" y="0"/>
                </a:cubicBezTo>
                <a:close/>
              </a:path>
            </a:pathLst>
          </a:custGeom>
          <a:solidFill>
            <a:srgbClr val="59595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en-US" sz="1350" kern="0">
              <a:solidFill>
                <a:prstClr val="black"/>
              </a:solidFill>
            </a:endParaRPr>
          </a:p>
        </p:txBody>
      </p:sp>
      <p:sp>
        <p:nvSpPr>
          <p:cNvPr id="57" name="Freeform 142"/>
          <p:cNvSpPr>
            <a:spLocks/>
          </p:cNvSpPr>
          <p:nvPr/>
        </p:nvSpPr>
        <p:spPr bwMode="auto">
          <a:xfrm>
            <a:off x="8560856" y="1470248"/>
            <a:ext cx="188358" cy="88353"/>
          </a:xfrm>
          <a:custGeom>
            <a:avLst/>
            <a:gdLst>
              <a:gd name="T0" fmla="*/ 44 w 194"/>
              <a:gd name="T1" fmla="*/ 0 h 91"/>
              <a:gd name="T2" fmla="*/ 149 w 194"/>
              <a:gd name="T3" fmla="*/ 0 h 91"/>
              <a:gd name="T4" fmla="*/ 149 w 194"/>
              <a:gd name="T5" fmla="*/ 17 h 91"/>
              <a:gd name="T6" fmla="*/ 194 w 194"/>
              <a:gd name="T7" fmla="*/ 17 h 91"/>
              <a:gd name="T8" fmla="*/ 194 w 194"/>
              <a:gd name="T9" fmla="*/ 91 h 91"/>
              <a:gd name="T10" fmla="*/ 0 w 194"/>
              <a:gd name="T11" fmla="*/ 91 h 91"/>
              <a:gd name="T12" fmla="*/ 0 w 194"/>
              <a:gd name="T13" fmla="*/ 17 h 91"/>
              <a:gd name="T14" fmla="*/ 44 w 194"/>
              <a:gd name="T15" fmla="*/ 17 h 91"/>
              <a:gd name="T16" fmla="*/ 44 w 194"/>
              <a:gd name="T1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" h="91">
                <a:moveTo>
                  <a:pt x="44" y="0"/>
                </a:moveTo>
                <a:lnTo>
                  <a:pt x="149" y="0"/>
                </a:lnTo>
                <a:lnTo>
                  <a:pt x="149" y="17"/>
                </a:lnTo>
                <a:lnTo>
                  <a:pt x="194" y="17"/>
                </a:lnTo>
                <a:lnTo>
                  <a:pt x="194" y="91"/>
                </a:lnTo>
                <a:lnTo>
                  <a:pt x="0" y="91"/>
                </a:lnTo>
                <a:lnTo>
                  <a:pt x="0" y="17"/>
                </a:lnTo>
                <a:lnTo>
                  <a:pt x="44" y="17"/>
                </a:lnTo>
                <a:lnTo>
                  <a:pt x="44" y="0"/>
                </a:lnTo>
                <a:close/>
              </a:path>
            </a:pathLst>
          </a:custGeom>
          <a:solidFill>
            <a:srgbClr val="59595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350" ker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70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" y="1447800"/>
            <a:ext cx="9128087" cy="543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-22803" y="-68239"/>
            <a:ext cx="9166802" cy="11552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5897" y="508058"/>
            <a:ext cx="46285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Enabling  Automation–&gt; Mitigating Complexity –&gt; Ensuring Quality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endParaRPr lang="en-US" sz="1200" i="1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500335" y="459778"/>
            <a:ext cx="82501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</a:rPr>
              <a:t>FARMS - Execution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Flow</a:t>
            </a:r>
          </a:p>
          <a:p>
            <a:endParaRPr lang="en-US" sz="3600" i="1" dirty="0">
              <a:solidFill>
                <a:srgbClr val="FFC000"/>
              </a:solidFill>
            </a:endParaRPr>
          </a:p>
          <a:p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7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52661" y="3028996"/>
            <a:ext cx="3290939" cy="2533604"/>
            <a:chOff x="2520027" y="3007019"/>
            <a:chExt cx="3771587" cy="2966721"/>
          </a:xfrm>
        </p:grpSpPr>
        <p:sp>
          <p:nvSpPr>
            <p:cNvPr id="13" name="Isosceles Triangle 11"/>
            <p:cNvSpPr/>
            <p:nvPr/>
          </p:nvSpPr>
          <p:spPr>
            <a:xfrm>
              <a:off x="3493913" y="3007019"/>
              <a:ext cx="1822560" cy="1812263"/>
            </a:xfrm>
            <a:custGeom>
              <a:avLst/>
              <a:gdLst>
                <a:gd name="connsiteX0" fmla="*/ 1853446 w 3706892"/>
                <a:gd name="connsiteY0" fmla="*/ 2726026 h 2929890"/>
                <a:gd name="connsiteX1" fmla="*/ 1940393 w 3706892"/>
                <a:gd name="connsiteY1" fmla="*/ 2788847 h 2929890"/>
                <a:gd name="connsiteX2" fmla="*/ 1854737 w 3706892"/>
                <a:gd name="connsiteY2" fmla="*/ 2736285 h 2929890"/>
                <a:gd name="connsiteX3" fmla="*/ 1579759 w 3706892"/>
                <a:gd name="connsiteY3" fmla="*/ 2923770 h 2929890"/>
                <a:gd name="connsiteX4" fmla="*/ 1853446 w 3706892"/>
                <a:gd name="connsiteY4" fmla="*/ 2726026 h 2929890"/>
                <a:gd name="connsiteX5" fmla="*/ 381987 w 3706892"/>
                <a:gd name="connsiteY5" fmla="*/ 2355724 h 2929890"/>
                <a:gd name="connsiteX6" fmla="*/ 247815 w 3706892"/>
                <a:gd name="connsiteY6" fmla="*/ 2425226 h 2929890"/>
                <a:gd name="connsiteX7" fmla="*/ 248783 w 3706892"/>
                <a:gd name="connsiteY7" fmla="*/ 2417842 h 2929890"/>
                <a:gd name="connsiteX8" fmla="*/ 381987 w 3706892"/>
                <a:gd name="connsiteY8" fmla="*/ 2355724 h 2929890"/>
                <a:gd name="connsiteX9" fmla="*/ 454392 w 3706892"/>
                <a:gd name="connsiteY9" fmla="*/ 2318189 h 2929890"/>
                <a:gd name="connsiteX10" fmla="*/ 452772 w 3706892"/>
                <a:gd name="connsiteY10" fmla="*/ 2319057 h 2929890"/>
                <a:gd name="connsiteX11" fmla="*/ 454392 w 3706892"/>
                <a:gd name="connsiteY11" fmla="*/ 2318189 h 2929890"/>
                <a:gd name="connsiteX12" fmla="*/ 2135602 w 3706892"/>
                <a:gd name="connsiteY12" fmla="*/ 2908635 h 2929890"/>
                <a:gd name="connsiteX13" fmla="*/ 2138691 w 3706892"/>
                <a:gd name="connsiteY13" fmla="*/ 1903782 h 2929890"/>
                <a:gd name="connsiteX14" fmla="*/ 2138691 w 3706892"/>
                <a:gd name="connsiteY14" fmla="*/ 2910530 h 2929890"/>
                <a:gd name="connsiteX15" fmla="*/ 2135602 w 3706892"/>
                <a:gd name="connsiteY15" fmla="*/ 2908635 h 2929890"/>
                <a:gd name="connsiteX16" fmla="*/ 1570783 w 3706892"/>
                <a:gd name="connsiteY16" fmla="*/ 1903782 h 2929890"/>
                <a:gd name="connsiteX17" fmla="*/ 1571290 w 3706892"/>
                <a:gd name="connsiteY17" fmla="*/ 1903782 h 2929890"/>
                <a:gd name="connsiteX18" fmla="*/ 1571290 w 3706892"/>
                <a:gd name="connsiteY18" fmla="*/ 2929545 h 2929890"/>
                <a:gd name="connsiteX19" fmla="*/ 1570783 w 3706892"/>
                <a:gd name="connsiteY19" fmla="*/ 2929890 h 2929890"/>
                <a:gd name="connsiteX20" fmla="*/ 1570783 w 3706892"/>
                <a:gd name="connsiteY20" fmla="*/ 1903782 h 2929890"/>
                <a:gd name="connsiteX21" fmla="*/ 2472208 w 3706892"/>
                <a:gd name="connsiteY21" fmla="*/ 1748890 h 2929890"/>
                <a:gd name="connsiteX22" fmla="*/ 2750047 w 3706892"/>
                <a:gd name="connsiteY22" fmla="*/ 1991075 h 2929890"/>
                <a:gd name="connsiteX23" fmla="*/ 2465482 w 3706892"/>
                <a:gd name="connsiteY23" fmla="*/ 1756102 h 2929890"/>
                <a:gd name="connsiteX24" fmla="*/ 2472208 w 3706892"/>
                <a:gd name="connsiteY24" fmla="*/ 1748890 h 2929890"/>
                <a:gd name="connsiteX25" fmla="*/ 1230873 w 3706892"/>
                <a:gd name="connsiteY25" fmla="*/ 1748890 h 2929890"/>
                <a:gd name="connsiteX26" fmla="*/ 1239735 w 3706892"/>
                <a:gd name="connsiteY26" fmla="*/ 1758393 h 2929890"/>
                <a:gd name="connsiteX27" fmla="*/ 876898 w 3706892"/>
                <a:gd name="connsiteY27" fmla="*/ 2049759 h 2929890"/>
                <a:gd name="connsiteX28" fmla="*/ 1230873 w 3706892"/>
                <a:gd name="connsiteY28" fmla="*/ 1748890 h 2929890"/>
                <a:gd name="connsiteX29" fmla="*/ 2840256 w 3706892"/>
                <a:gd name="connsiteY29" fmla="*/ 1354207 h 2929890"/>
                <a:gd name="connsiteX30" fmla="*/ 3706892 w 3706892"/>
                <a:gd name="connsiteY30" fmla="*/ 1945086 h 2929890"/>
                <a:gd name="connsiteX31" fmla="*/ 3417775 w 3706892"/>
                <a:gd name="connsiteY31" fmla="*/ 2110295 h 2929890"/>
                <a:gd name="connsiteX32" fmla="*/ 3459078 w 3706892"/>
                <a:gd name="connsiteY32" fmla="*/ 2425226 h 2929890"/>
                <a:gd name="connsiteX33" fmla="*/ 3339559 w 3706892"/>
                <a:gd name="connsiteY33" fmla="*/ 2364335 h 2929890"/>
                <a:gd name="connsiteX34" fmla="*/ 3454704 w 3706892"/>
                <a:gd name="connsiteY34" fmla="*/ 2418032 h 2929890"/>
                <a:gd name="connsiteX35" fmla="*/ 3414543 w 3706892"/>
                <a:gd name="connsiteY35" fmla="*/ 2111796 h 2929890"/>
                <a:gd name="connsiteX36" fmla="*/ 3695677 w 3706892"/>
                <a:gd name="connsiteY36" fmla="*/ 1951148 h 2929890"/>
                <a:gd name="connsiteX37" fmla="*/ 2837279 w 3706892"/>
                <a:gd name="connsiteY37" fmla="*/ 1357399 h 2929890"/>
                <a:gd name="connsiteX38" fmla="*/ 2840256 w 3706892"/>
                <a:gd name="connsiteY38" fmla="*/ 1354207 h 2929890"/>
                <a:gd name="connsiteX39" fmla="*/ 861369 w 3706892"/>
                <a:gd name="connsiteY39" fmla="*/ 1352646 h 2929890"/>
                <a:gd name="connsiteX40" fmla="*/ 865801 w 3706892"/>
                <a:gd name="connsiteY40" fmla="*/ 1357399 h 2929890"/>
                <a:gd name="connsiteX41" fmla="*/ 9024 w 3706892"/>
                <a:gd name="connsiteY41" fmla="*/ 1950243 h 2929890"/>
                <a:gd name="connsiteX42" fmla="*/ 0 w 3706892"/>
                <a:gd name="connsiteY42" fmla="*/ 1945086 h 2929890"/>
                <a:gd name="connsiteX43" fmla="*/ 861369 w 3706892"/>
                <a:gd name="connsiteY43" fmla="*/ 1352646 h 2929890"/>
                <a:gd name="connsiteX44" fmla="*/ 1853446 w 3706892"/>
                <a:gd name="connsiteY44" fmla="*/ 0 h 2929890"/>
                <a:gd name="connsiteX45" fmla="*/ 2648518 w 3706892"/>
                <a:gd name="connsiteY45" fmla="*/ 587269 h 2929890"/>
                <a:gd name="connsiteX46" fmla="*/ 2304792 w 3706892"/>
                <a:gd name="connsiteY46" fmla="*/ 587269 h 2929890"/>
                <a:gd name="connsiteX47" fmla="*/ 2762193 w 3706892"/>
                <a:gd name="connsiteY47" fmla="*/ 1283732 h 2929890"/>
                <a:gd name="connsiteX48" fmla="*/ 2437219 w 3706892"/>
                <a:gd name="connsiteY48" fmla="*/ 1344744 h 2929890"/>
                <a:gd name="connsiteX49" fmla="*/ 2396648 w 3706892"/>
                <a:gd name="connsiteY49" fmla="*/ 1693627 h 2929890"/>
                <a:gd name="connsiteX50" fmla="*/ 2138691 w 3706892"/>
                <a:gd name="connsiteY50" fmla="*/ 1445558 h 2929890"/>
                <a:gd name="connsiteX51" fmla="*/ 2138691 w 3706892"/>
                <a:gd name="connsiteY51" fmla="*/ 1812263 h 2929890"/>
                <a:gd name="connsiteX52" fmla="*/ 1853446 w 3706892"/>
                <a:gd name="connsiteY52" fmla="*/ 1606167 h 2929890"/>
                <a:gd name="connsiteX53" fmla="*/ 1570783 w 3706892"/>
                <a:gd name="connsiteY53" fmla="*/ 1810397 h 2929890"/>
                <a:gd name="connsiteX54" fmla="*/ 1570783 w 3706892"/>
                <a:gd name="connsiteY54" fmla="*/ 1441738 h 2929890"/>
                <a:gd name="connsiteX55" fmla="*/ 1569492 w 3706892"/>
                <a:gd name="connsiteY55" fmla="*/ 1444294 h 2929890"/>
                <a:gd name="connsiteX56" fmla="*/ 1306923 w 3706892"/>
                <a:gd name="connsiteY56" fmla="*/ 1697840 h 2929890"/>
                <a:gd name="connsiteX57" fmla="*/ 1265861 w 3706892"/>
                <a:gd name="connsiteY57" fmla="*/ 1344744 h 2929890"/>
                <a:gd name="connsiteX58" fmla="*/ 939633 w 3706892"/>
                <a:gd name="connsiteY58" fmla="*/ 1283497 h 2929890"/>
                <a:gd name="connsiteX59" fmla="*/ 1402101 w 3706892"/>
                <a:gd name="connsiteY59" fmla="*/ 587269 h 2929890"/>
                <a:gd name="connsiteX60" fmla="*/ 1058375 w 3706892"/>
                <a:gd name="connsiteY60" fmla="*/ 587269 h 2929890"/>
                <a:gd name="connsiteX61" fmla="*/ 1853446 w 3706892"/>
                <a:gd name="connsiteY61" fmla="*/ 0 h 2929890"/>
                <a:gd name="connsiteX0" fmla="*/ 1853446 w 3706892"/>
                <a:gd name="connsiteY0" fmla="*/ 2726026 h 2929890"/>
                <a:gd name="connsiteX1" fmla="*/ 1940393 w 3706892"/>
                <a:gd name="connsiteY1" fmla="*/ 2788847 h 2929890"/>
                <a:gd name="connsiteX2" fmla="*/ 1854737 w 3706892"/>
                <a:gd name="connsiteY2" fmla="*/ 2736285 h 2929890"/>
                <a:gd name="connsiteX3" fmla="*/ 1579759 w 3706892"/>
                <a:gd name="connsiteY3" fmla="*/ 2923770 h 2929890"/>
                <a:gd name="connsiteX4" fmla="*/ 1853446 w 3706892"/>
                <a:gd name="connsiteY4" fmla="*/ 2726026 h 2929890"/>
                <a:gd name="connsiteX5" fmla="*/ 381987 w 3706892"/>
                <a:gd name="connsiteY5" fmla="*/ 2355724 h 2929890"/>
                <a:gd name="connsiteX6" fmla="*/ 247815 w 3706892"/>
                <a:gd name="connsiteY6" fmla="*/ 2425226 h 2929890"/>
                <a:gd name="connsiteX7" fmla="*/ 248783 w 3706892"/>
                <a:gd name="connsiteY7" fmla="*/ 2417842 h 2929890"/>
                <a:gd name="connsiteX8" fmla="*/ 381987 w 3706892"/>
                <a:gd name="connsiteY8" fmla="*/ 2355724 h 2929890"/>
                <a:gd name="connsiteX9" fmla="*/ 454392 w 3706892"/>
                <a:gd name="connsiteY9" fmla="*/ 2318189 h 2929890"/>
                <a:gd name="connsiteX10" fmla="*/ 452772 w 3706892"/>
                <a:gd name="connsiteY10" fmla="*/ 2319057 h 2929890"/>
                <a:gd name="connsiteX11" fmla="*/ 454392 w 3706892"/>
                <a:gd name="connsiteY11" fmla="*/ 2318189 h 2929890"/>
                <a:gd name="connsiteX12" fmla="*/ 2135602 w 3706892"/>
                <a:gd name="connsiteY12" fmla="*/ 2908635 h 2929890"/>
                <a:gd name="connsiteX13" fmla="*/ 2138691 w 3706892"/>
                <a:gd name="connsiteY13" fmla="*/ 2910530 h 2929890"/>
                <a:gd name="connsiteX14" fmla="*/ 2135602 w 3706892"/>
                <a:gd name="connsiteY14" fmla="*/ 2908635 h 2929890"/>
                <a:gd name="connsiteX15" fmla="*/ 1570783 w 3706892"/>
                <a:gd name="connsiteY15" fmla="*/ 1903782 h 2929890"/>
                <a:gd name="connsiteX16" fmla="*/ 1571290 w 3706892"/>
                <a:gd name="connsiteY16" fmla="*/ 1903782 h 2929890"/>
                <a:gd name="connsiteX17" fmla="*/ 1571290 w 3706892"/>
                <a:gd name="connsiteY17" fmla="*/ 2929545 h 2929890"/>
                <a:gd name="connsiteX18" fmla="*/ 1570783 w 3706892"/>
                <a:gd name="connsiteY18" fmla="*/ 2929890 h 2929890"/>
                <a:gd name="connsiteX19" fmla="*/ 1570783 w 3706892"/>
                <a:gd name="connsiteY19" fmla="*/ 1903782 h 2929890"/>
                <a:gd name="connsiteX20" fmla="*/ 2472208 w 3706892"/>
                <a:gd name="connsiteY20" fmla="*/ 1748890 h 2929890"/>
                <a:gd name="connsiteX21" fmla="*/ 2750047 w 3706892"/>
                <a:gd name="connsiteY21" fmla="*/ 1991075 h 2929890"/>
                <a:gd name="connsiteX22" fmla="*/ 2465482 w 3706892"/>
                <a:gd name="connsiteY22" fmla="*/ 1756102 h 2929890"/>
                <a:gd name="connsiteX23" fmla="*/ 2472208 w 3706892"/>
                <a:gd name="connsiteY23" fmla="*/ 1748890 h 2929890"/>
                <a:gd name="connsiteX24" fmla="*/ 1230873 w 3706892"/>
                <a:gd name="connsiteY24" fmla="*/ 1748890 h 2929890"/>
                <a:gd name="connsiteX25" fmla="*/ 1239735 w 3706892"/>
                <a:gd name="connsiteY25" fmla="*/ 1758393 h 2929890"/>
                <a:gd name="connsiteX26" fmla="*/ 876898 w 3706892"/>
                <a:gd name="connsiteY26" fmla="*/ 2049759 h 2929890"/>
                <a:gd name="connsiteX27" fmla="*/ 1230873 w 3706892"/>
                <a:gd name="connsiteY27" fmla="*/ 1748890 h 2929890"/>
                <a:gd name="connsiteX28" fmla="*/ 2840256 w 3706892"/>
                <a:gd name="connsiteY28" fmla="*/ 1354207 h 2929890"/>
                <a:gd name="connsiteX29" fmla="*/ 3706892 w 3706892"/>
                <a:gd name="connsiteY29" fmla="*/ 1945086 h 2929890"/>
                <a:gd name="connsiteX30" fmla="*/ 3417775 w 3706892"/>
                <a:gd name="connsiteY30" fmla="*/ 2110295 h 2929890"/>
                <a:gd name="connsiteX31" fmla="*/ 3459078 w 3706892"/>
                <a:gd name="connsiteY31" fmla="*/ 2425226 h 2929890"/>
                <a:gd name="connsiteX32" fmla="*/ 3339559 w 3706892"/>
                <a:gd name="connsiteY32" fmla="*/ 2364335 h 2929890"/>
                <a:gd name="connsiteX33" fmla="*/ 3454704 w 3706892"/>
                <a:gd name="connsiteY33" fmla="*/ 2418032 h 2929890"/>
                <a:gd name="connsiteX34" fmla="*/ 3414543 w 3706892"/>
                <a:gd name="connsiteY34" fmla="*/ 2111796 h 2929890"/>
                <a:gd name="connsiteX35" fmla="*/ 3695677 w 3706892"/>
                <a:gd name="connsiteY35" fmla="*/ 1951148 h 2929890"/>
                <a:gd name="connsiteX36" fmla="*/ 2837279 w 3706892"/>
                <a:gd name="connsiteY36" fmla="*/ 1357399 h 2929890"/>
                <a:gd name="connsiteX37" fmla="*/ 2840256 w 3706892"/>
                <a:gd name="connsiteY37" fmla="*/ 1354207 h 2929890"/>
                <a:gd name="connsiteX38" fmla="*/ 861369 w 3706892"/>
                <a:gd name="connsiteY38" fmla="*/ 1352646 h 2929890"/>
                <a:gd name="connsiteX39" fmla="*/ 865801 w 3706892"/>
                <a:gd name="connsiteY39" fmla="*/ 1357399 h 2929890"/>
                <a:gd name="connsiteX40" fmla="*/ 9024 w 3706892"/>
                <a:gd name="connsiteY40" fmla="*/ 1950243 h 2929890"/>
                <a:gd name="connsiteX41" fmla="*/ 0 w 3706892"/>
                <a:gd name="connsiteY41" fmla="*/ 1945086 h 2929890"/>
                <a:gd name="connsiteX42" fmla="*/ 861369 w 3706892"/>
                <a:gd name="connsiteY42" fmla="*/ 1352646 h 2929890"/>
                <a:gd name="connsiteX43" fmla="*/ 1853446 w 3706892"/>
                <a:gd name="connsiteY43" fmla="*/ 0 h 2929890"/>
                <a:gd name="connsiteX44" fmla="*/ 2648518 w 3706892"/>
                <a:gd name="connsiteY44" fmla="*/ 587269 h 2929890"/>
                <a:gd name="connsiteX45" fmla="*/ 2304792 w 3706892"/>
                <a:gd name="connsiteY45" fmla="*/ 587269 h 2929890"/>
                <a:gd name="connsiteX46" fmla="*/ 2762193 w 3706892"/>
                <a:gd name="connsiteY46" fmla="*/ 1283732 h 2929890"/>
                <a:gd name="connsiteX47" fmla="*/ 2437219 w 3706892"/>
                <a:gd name="connsiteY47" fmla="*/ 1344744 h 2929890"/>
                <a:gd name="connsiteX48" fmla="*/ 2396648 w 3706892"/>
                <a:gd name="connsiteY48" fmla="*/ 1693627 h 2929890"/>
                <a:gd name="connsiteX49" fmla="*/ 2138691 w 3706892"/>
                <a:gd name="connsiteY49" fmla="*/ 1445558 h 2929890"/>
                <a:gd name="connsiteX50" fmla="*/ 2138691 w 3706892"/>
                <a:gd name="connsiteY50" fmla="*/ 1812263 h 2929890"/>
                <a:gd name="connsiteX51" fmla="*/ 1853446 w 3706892"/>
                <a:gd name="connsiteY51" fmla="*/ 1606167 h 2929890"/>
                <a:gd name="connsiteX52" fmla="*/ 1570783 w 3706892"/>
                <a:gd name="connsiteY52" fmla="*/ 1810397 h 2929890"/>
                <a:gd name="connsiteX53" fmla="*/ 1570783 w 3706892"/>
                <a:gd name="connsiteY53" fmla="*/ 1441738 h 2929890"/>
                <a:gd name="connsiteX54" fmla="*/ 1569492 w 3706892"/>
                <a:gd name="connsiteY54" fmla="*/ 1444294 h 2929890"/>
                <a:gd name="connsiteX55" fmla="*/ 1306923 w 3706892"/>
                <a:gd name="connsiteY55" fmla="*/ 1697840 h 2929890"/>
                <a:gd name="connsiteX56" fmla="*/ 1265861 w 3706892"/>
                <a:gd name="connsiteY56" fmla="*/ 1344744 h 2929890"/>
                <a:gd name="connsiteX57" fmla="*/ 939633 w 3706892"/>
                <a:gd name="connsiteY57" fmla="*/ 1283497 h 2929890"/>
                <a:gd name="connsiteX58" fmla="*/ 1402101 w 3706892"/>
                <a:gd name="connsiteY58" fmla="*/ 587269 h 2929890"/>
                <a:gd name="connsiteX59" fmla="*/ 1058375 w 3706892"/>
                <a:gd name="connsiteY59" fmla="*/ 587269 h 2929890"/>
                <a:gd name="connsiteX60" fmla="*/ 1853446 w 3706892"/>
                <a:gd name="connsiteY60" fmla="*/ 0 h 2929890"/>
                <a:gd name="connsiteX0" fmla="*/ 1853446 w 3706892"/>
                <a:gd name="connsiteY0" fmla="*/ 2726026 h 2929890"/>
                <a:gd name="connsiteX1" fmla="*/ 1940393 w 3706892"/>
                <a:gd name="connsiteY1" fmla="*/ 2788847 h 2929890"/>
                <a:gd name="connsiteX2" fmla="*/ 1854737 w 3706892"/>
                <a:gd name="connsiteY2" fmla="*/ 2736285 h 2929890"/>
                <a:gd name="connsiteX3" fmla="*/ 1579759 w 3706892"/>
                <a:gd name="connsiteY3" fmla="*/ 2923770 h 2929890"/>
                <a:gd name="connsiteX4" fmla="*/ 1853446 w 3706892"/>
                <a:gd name="connsiteY4" fmla="*/ 2726026 h 2929890"/>
                <a:gd name="connsiteX5" fmla="*/ 381987 w 3706892"/>
                <a:gd name="connsiteY5" fmla="*/ 2355724 h 2929890"/>
                <a:gd name="connsiteX6" fmla="*/ 247815 w 3706892"/>
                <a:gd name="connsiteY6" fmla="*/ 2425226 h 2929890"/>
                <a:gd name="connsiteX7" fmla="*/ 248783 w 3706892"/>
                <a:gd name="connsiteY7" fmla="*/ 2417842 h 2929890"/>
                <a:gd name="connsiteX8" fmla="*/ 381987 w 3706892"/>
                <a:gd name="connsiteY8" fmla="*/ 2355724 h 2929890"/>
                <a:gd name="connsiteX9" fmla="*/ 454392 w 3706892"/>
                <a:gd name="connsiteY9" fmla="*/ 2318189 h 2929890"/>
                <a:gd name="connsiteX10" fmla="*/ 452772 w 3706892"/>
                <a:gd name="connsiteY10" fmla="*/ 2319057 h 2929890"/>
                <a:gd name="connsiteX11" fmla="*/ 454392 w 3706892"/>
                <a:gd name="connsiteY11" fmla="*/ 2318189 h 2929890"/>
                <a:gd name="connsiteX12" fmla="*/ 1570783 w 3706892"/>
                <a:gd name="connsiteY12" fmla="*/ 1903782 h 2929890"/>
                <a:gd name="connsiteX13" fmla="*/ 1571290 w 3706892"/>
                <a:gd name="connsiteY13" fmla="*/ 1903782 h 2929890"/>
                <a:gd name="connsiteX14" fmla="*/ 1571290 w 3706892"/>
                <a:gd name="connsiteY14" fmla="*/ 2929545 h 2929890"/>
                <a:gd name="connsiteX15" fmla="*/ 1570783 w 3706892"/>
                <a:gd name="connsiteY15" fmla="*/ 2929890 h 2929890"/>
                <a:gd name="connsiteX16" fmla="*/ 1570783 w 3706892"/>
                <a:gd name="connsiteY16" fmla="*/ 1903782 h 2929890"/>
                <a:gd name="connsiteX17" fmla="*/ 2472208 w 3706892"/>
                <a:gd name="connsiteY17" fmla="*/ 1748890 h 2929890"/>
                <a:gd name="connsiteX18" fmla="*/ 2750047 w 3706892"/>
                <a:gd name="connsiteY18" fmla="*/ 1991075 h 2929890"/>
                <a:gd name="connsiteX19" fmla="*/ 2465482 w 3706892"/>
                <a:gd name="connsiteY19" fmla="*/ 1756102 h 2929890"/>
                <a:gd name="connsiteX20" fmla="*/ 2472208 w 3706892"/>
                <a:gd name="connsiteY20" fmla="*/ 1748890 h 2929890"/>
                <a:gd name="connsiteX21" fmla="*/ 1230873 w 3706892"/>
                <a:gd name="connsiteY21" fmla="*/ 1748890 h 2929890"/>
                <a:gd name="connsiteX22" fmla="*/ 1239735 w 3706892"/>
                <a:gd name="connsiteY22" fmla="*/ 1758393 h 2929890"/>
                <a:gd name="connsiteX23" fmla="*/ 876898 w 3706892"/>
                <a:gd name="connsiteY23" fmla="*/ 2049759 h 2929890"/>
                <a:gd name="connsiteX24" fmla="*/ 1230873 w 3706892"/>
                <a:gd name="connsiteY24" fmla="*/ 1748890 h 2929890"/>
                <a:gd name="connsiteX25" fmla="*/ 2840256 w 3706892"/>
                <a:gd name="connsiteY25" fmla="*/ 1354207 h 2929890"/>
                <a:gd name="connsiteX26" fmla="*/ 3706892 w 3706892"/>
                <a:gd name="connsiteY26" fmla="*/ 1945086 h 2929890"/>
                <a:gd name="connsiteX27" fmla="*/ 3417775 w 3706892"/>
                <a:gd name="connsiteY27" fmla="*/ 2110295 h 2929890"/>
                <a:gd name="connsiteX28" fmla="*/ 3459078 w 3706892"/>
                <a:gd name="connsiteY28" fmla="*/ 2425226 h 2929890"/>
                <a:gd name="connsiteX29" fmla="*/ 3339559 w 3706892"/>
                <a:gd name="connsiteY29" fmla="*/ 2364335 h 2929890"/>
                <a:gd name="connsiteX30" fmla="*/ 3454704 w 3706892"/>
                <a:gd name="connsiteY30" fmla="*/ 2418032 h 2929890"/>
                <a:gd name="connsiteX31" fmla="*/ 3414543 w 3706892"/>
                <a:gd name="connsiteY31" fmla="*/ 2111796 h 2929890"/>
                <a:gd name="connsiteX32" fmla="*/ 3695677 w 3706892"/>
                <a:gd name="connsiteY32" fmla="*/ 1951148 h 2929890"/>
                <a:gd name="connsiteX33" fmla="*/ 2837279 w 3706892"/>
                <a:gd name="connsiteY33" fmla="*/ 1357399 h 2929890"/>
                <a:gd name="connsiteX34" fmla="*/ 2840256 w 3706892"/>
                <a:gd name="connsiteY34" fmla="*/ 1354207 h 2929890"/>
                <a:gd name="connsiteX35" fmla="*/ 861369 w 3706892"/>
                <a:gd name="connsiteY35" fmla="*/ 1352646 h 2929890"/>
                <a:gd name="connsiteX36" fmla="*/ 865801 w 3706892"/>
                <a:gd name="connsiteY36" fmla="*/ 1357399 h 2929890"/>
                <a:gd name="connsiteX37" fmla="*/ 9024 w 3706892"/>
                <a:gd name="connsiteY37" fmla="*/ 1950243 h 2929890"/>
                <a:gd name="connsiteX38" fmla="*/ 0 w 3706892"/>
                <a:gd name="connsiteY38" fmla="*/ 1945086 h 2929890"/>
                <a:gd name="connsiteX39" fmla="*/ 861369 w 3706892"/>
                <a:gd name="connsiteY39" fmla="*/ 1352646 h 2929890"/>
                <a:gd name="connsiteX40" fmla="*/ 1853446 w 3706892"/>
                <a:gd name="connsiteY40" fmla="*/ 0 h 2929890"/>
                <a:gd name="connsiteX41" fmla="*/ 2648518 w 3706892"/>
                <a:gd name="connsiteY41" fmla="*/ 587269 h 2929890"/>
                <a:gd name="connsiteX42" fmla="*/ 2304792 w 3706892"/>
                <a:gd name="connsiteY42" fmla="*/ 587269 h 2929890"/>
                <a:gd name="connsiteX43" fmla="*/ 2762193 w 3706892"/>
                <a:gd name="connsiteY43" fmla="*/ 1283732 h 2929890"/>
                <a:gd name="connsiteX44" fmla="*/ 2437219 w 3706892"/>
                <a:gd name="connsiteY44" fmla="*/ 1344744 h 2929890"/>
                <a:gd name="connsiteX45" fmla="*/ 2396648 w 3706892"/>
                <a:gd name="connsiteY45" fmla="*/ 1693627 h 2929890"/>
                <a:gd name="connsiteX46" fmla="*/ 2138691 w 3706892"/>
                <a:gd name="connsiteY46" fmla="*/ 1445558 h 2929890"/>
                <a:gd name="connsiteX47" fmla="*/ 2138691 w 3706892"/>
                <a:gd name="connsiteY47" fmla="*/ 1812263 h 2929890"/>
                <a:gd name="connsiteX48" fmla="*/ 1853446 w 3706892"/>
                <a:gd name="connsiteY48" fmla="*/ 1606167 h 2929890"/>
                <a:gd name="connsiteX49" fmla="*/ 1570783 w 3706892"/>
                <a:gd name="connsiteY49" fmla="*/ 1810397 h 2929890"/>
                <a:gd name="connsiteX50" fmla="*/ 1570783 w 3706892"/>
                <a:gd name="connsiteY50" fmla="*/ 1441738 h 2929890"/>
                <a:gd name="connsiteX51" fmla="*/ 1569492 w 3706892"/>
                <a:gd name="connsiteY51" fmla="*/ 1444294 h 2929890"/>
                <a:gd name="connsiteX52" fmla="*/ 1306923 w 3706892"/>
                <a:gd name="connsiteY52" fmla="*/ 1697840 h 2929890"/>
                <a:gd name="connsiteX53" fmla="*/ 1265861 w 3706892"/>
                <a:gd name="connsiteY53" fmla="*/ 1344744 h 2929890"/>
                <a:gd name="connsiteX54" fmla="*/ 939633 w 3706892"/>
                <a:gd name="connsiteY54" fmla="*/ 1283497 h 2929890"/>
                <a:gd name="connsiteX55" fmla="*/ 1402101 w 3706892"/>
                <a:gd name="connsiteY55" fmla="*/ 587269 h 2929890"/>
                <a:gd name="connsiteX56" fmla="*/ 1058375 w 3706892"/>
                <a:gd name="connsiteY56" fmla="*/ 587269 h 2929890"/>
                <a:gd name="connsiteX57" fmla="*/ 1853446 w 3706892"/>
                <a:gd name="connsiteY57" fmla="*/ 0 h 2929890"/>
                <a:gd name="connsiteX0" fmla="*/ 1853446 w 3706892"/>
                <a:gd name="connsiteY0" fmla="*/ 2726026 h 2929890"/>
                <a:gd name="connsiteX1" fmla="*/ 1854737 w 3706892"/>
                <a:gd name="connsiteY1" fmla="*/ 2736285 h 2929890"/>
                <a:gd name="connsiteX2" fmla="*/ 1579759 w 3706892"/>
                <a:gd name="connsiteY2" fmla="*/ 2923770 h 2929890"/>
                <a:gd name="connsiteX3" fmla="*/ 1853446 w 3706892"/>
                <a:gd name="connsiteY3" fmla="*/ 2726026 h 2929890"/>
                <a:gd name="connsiteX4" fmla="*/ 381987 w 3706892"/>
                <a:gd name="connsiteY4" fmla="*/ 2355724 h 2929890"/>
                <a:gd name="connsiteX5" fmla="*/ 247815 w 3706892"/>
                <a:gd name="connsiteY5" fmla="*/ 2425226 h 2929890"/>
                <a:gd name="connsiteX6" fmla="*/ 248783 w 3706892"/>
                <a:gd name="connsiteY6" fmla="*/ 2417842 h 2929890"/>
                <a:gd name="connsiteX7" fmla="*/ 381987 w 3706892"/>
                <a:gd name="connsiteY7" fmla="*/ 2355724 h 2929890"/>
                <a:gd name="connsiteX8" fmla="*/ 454392 w 3706892"/>
                <a:gd name="connsiteY8" fmla="*/ 2318189 h 2929890"/>
                <a:gd name="connsiteX9" fmla="*/ 452772 w 3706892"/>
                <a:gd name="connsiteY9" fmla="*/ 2319057 h 2929890"/>
                <a:gd name="connsiteX10" fmla="*/ 454392 w 3706892"/>
                <a:gd name="connsiteY10" fmla="*/ 2318189 h 2929890"/>
                <a:gd name="connsiteX11" fmla="*/ 1570783 w 3706892"/>
                <a:gd name="connsiteY11" fmla="*/ 1903782 h 2929890"/>
                <a:gd name="connsiteX12" fmla="*/ 1571290 w 3706892"/>
                <a:gd name="connsiteY12" fmla="*/ 1903782 h 2929890"/>
                <a:gd name="connsiteX13" fmla="*/ 1571290 w 3706892"/>
                <a:gd name="connsiteY13" fmla="*/ 2929545 h 2929890"/>
                <a:gd name="connsiteX14" fmla="*/ 1570783 w 3706892"/>
                <a:gd name="connsiteY14" fmla="*/ 2929890 h 2929890"/>
                <a:gd name="connsiteX15" fmla="*/ 1570783 w 3706892"/>
                <a:gd name="connsiteY15" fmla="*/ 1903782 h 2929890"/>
                <a:gd name="connsiteX16" fmla="*/ 2472208 w 3706892"/>
                <a:gd name="connsiteY16" fmla="*/ 1748890 h 2929890"/>
                <a:gd name="connsiteX17" fmla="*/ 2750047 w 3706892"/>
                <a:gd name="connsiteY17" fmla="*/ 1991075 h 2929890"/>
                <a:gd name="connsiteX18" fmla="*/ 2465482 w 3706892"/>
                <a:gd name="connsiteY18" fmla="*/ 1756102 h 2929890"/>
                <a:gd name="connsiteX19" fmla="*/ 2472208 w 3706892"/>
                <a:gd name="connsiteY19" fmla="*/ 1748890 h 2929890"/>
                <a:gd name="connsiteX20" fmla="*/ 1230873 w 3706892"/>
                <a:gd name="connsiteY20" fmla="*/ 1748890 h 2929890"/>
                <a:gd name="connsiteX21" fmla="*/ 1239735 w 3706892"/>
                <a:gd name="connsiteY21" fmla="*/ 1758393 h 2929890"/>
                <a:gd name="connsiteX22" fmla="*/ 876898 w 3706892"/>
                <a:gd name="connsiteY22" fmla="*/ 2049759 h 2929890"/>
                <a:gd name="connsiteX23" fmla="*/ 1230873 w 3706892"/>
                <a:gd name="connsiteY23" fmla="*/ 1748890 h 2929890"/>
                <a:gd name="connsiteX24" fmla="*/ 2840256 w 3706892"/>
                <a:gd name="connsiteY24" fmla="*/ 1354207 h 2929890"/>
                <a:gd name="connsiteX25" fmla="*/ 3706892 w 3706892"/>
                <a:gd name="connsiteY25" fmla="*/ 1945086 h 2929890"/>
                <a:gd name="connsiteX26" fmla="*/ 3417775 w 3706892"/>
                <a:gd name="connsiteY26" fmla="*/ 2110295 h 2929890"/>
                <a:gd name="connsiteX27" fmla="*/ 3459078 w 3706892"/>
                <a:gd name="connsiteY27" fmla="*/ 2425226 h 2929890"/>
                <a:gd name="connsiteX28" fmla="*/ 3339559 w 3706892"/>
                <a:gd name="connsiteY28" fmla="*/ 2364335 h 2929890"/>
                <a:gd name="connsiteX29" fmla="*/ 3454704 w 3706892"/>
                <a:gd name="connsiteY29" fmla="*/ 2418032 h 2929890"/>
                <a:gd name="connsiteX30" fmla="*/ 3414543 w 3706892"/>
                <a:gd name="connsiteY30" fmla="*/ 2111796 h 2929890"/>
                <a:gd name="connsiteX31" fmla="*/ 3695677 w 3706892"/>
                <a:gd name="connsiteY31" fmla="*/ 1951148 h 2929890"/>
                <a:gd name="connsiteX32" fmla="*/ 2837279 w 3706892"/>
                <a:gd name="connsiteY32" fmla="*/ 1357399 h 2929890"/>
                <a:gd name="connsiteX33" fmla="*/ 2840256 w 3706892"/>
                <a:gd name="connsiteY33" fmla="*/ 1354207 h 2929890"/>
                <a:gd name="connsiteX34" fmla="*/ 861369 w 3706892"/>
                <a:gd name="connsiteY34" fmla="*/ 1352646 h 2929890"/>
                <a:gd name="connsiteX35" fmla="*/ 865801 w 3706892"/>
                <a:gd name="connsiteY35" fmla="*/ 1357399 h 2929890"/>
                <a:gd name="connsiteX36" fmla="*/ 9024 w 3706892"/>
                <a:gd name="connsiteY36" fmla="*/ 1950243 h 2929890"/>
                <a:gd name="connsiteX37" fmla="*/ 0 w 3706892"/>
                <a:gd name="connsiteY37" fmla="*/ 1945086 h 2929890"/>
                <a:gd name="connsiteX38" fmla="*/ 861369 w 3706892"/>
                <a:gd name="connsiteY38" fmla="*/ 1352646 h 2929890"/>
                <a:gd name="connsiteX39" fmla="*/ 1853446 w 3706892"/>
                <a:gd name="connsiteY39" fmla="*/ 0 h 2929890"/>
                <a:gd name="connsiteX40" fmla="*/ 2648518 w 3706892"/>
                <a:gd name="connsiteY40" fmla="*/ 587269 h 2929890"/>
                <a:gd name="connsiteX41" fmla="*/ 2304792 w 3706892"/>
                <a:gd name="connsiteY41" fmla="*/ 587269 h 2929890"/>
                <a:gd name="connsiteX42" fmla="*/ 2762193 w 3706892"/>
                <a:gd name="connsiteY42" fmla="*/ 1283732 h 2929890"/>
                <a:gd name="connsiteX43" fmla="*/ 2437219 w 3706892"/>
                <a:gd name="connsiteY43" fmla="*/ 1344744 h 2929890"/>
                <a:gd name="connsiteX44" fmla="*/ 2396648 w 3706892"/>
                <a:gd name="connsiteY44" fmla="*/ 1693627 h 2929890"/>
                <a:gd name="connsiteX45" fmla="*/ 2138691 w 3706892"/>
                <a:gd name="connsiteY45" fmla="*/ 1445558 h 2929890"/>
                <a:gd name="connsiteX46" fmla="*/ 2138691 w 3706892"/>
                <a:gd name="connsiteY46" fmla="*/ 1812263 h 2929890"/>
                <a:gd name="connsiteX47" fmla="*/ 1853446 w 3706892"/>
                <a:gd name="connsiteY47" fmla="*/ 1606167 h 2929890"/>
                <a:gd name="connsiteX48" fmla="*/ 1570783 w 3706892"/>
                <a:gd name="connsiteY48" fmla="*/ 1810397 h 2929890"/>
                <a:gd name="connsiteX49" fmla="*/ 1570783 w 3706892"/>
                <a:gd name="connsiteY49" fmla="*/ 1441738 h 2929890"/>
                <a:gd name="connsiteX50" fmla="*/ 1569492 w 3706892"/>
                <a:gd name="connsiteY50" fmla="*/ 1444294 h 2929890"/>
                <a:gd name="connsiteX51" fmla="*/ 1306923 w 3706892"/>
                <a:gd name="connsiteY51" fmla="*/ 1697840 h 2929890"/>
                <a:gd name="connsiteX52" fmla="*/ 1265861 w 3706892"/>
                <a:gd name="connsiteY52" fmla="*/ 1344744 h 2929890"/>
                <a:gd name="connsiteX53" fmla="*/ 939633 w 3706892"/>
                <a:gd name="connsiteY53" fmla="*/ 1283497 h 2929890"/>
                <a:gd name="connsiteX54" fmla="*/ 1402101 w 3706892"/>
                <a:gd name="connsiteY54" fmla="*/ 587269 h 2929890"/>
                <a:gd name="connsiteX55" fmla="*/ 1058375 w 3706892"/>
                <a:gd name="connsiteY55" fmla="*/ 587269 h 2929890"/>
                <a:gd name="connsiteX56" fmla="*/ 1853446 w 3706892"/>
                <a:gd name="connsiteY56" fmla="*/ 0 h 2929890"/>
                <a:gd name="connsiteX0" fmla="*/ 1579759 w 3706892"/>
                <a:gd name="connsiteY0" fmla="*/ 2923770 h 2929890"/>
                <a:gd name="connsiteX1" fmla="*/ 1854737 w 3706892"/>
                <a:gd name="connsiteY1" fmla="*/ 2736285 h 2929890"/>
                <a:gd name="connsiteX2" fmla="*/ 1579759 w 3706892"/>
                <a:gd name="connsiteY2" fmla="*/ 2923770 h 2929890"/>
                <a:gd name="connsiteX3" fmla="*/ 381987 w 3706892"/>
                <a:gd name="connsiteY3" fmla="*/ 2355724 h 2929890"/>
                <a:gd name="connsiteX4" fmla="*/ 247815 w 3706892"/>
                <a:gd name="connsiteY4" fmla="*/ 2425226 h 2929890"/>
                <a:gd name="connsiteX5" fmla="*/ 248783 w 3706892"/>
                <a:gd name="connsiteY5" fmla="*/ 2417842 h 2929890"/>
                <a:gd name="connsiteX6" fmla="*/ 381987 w 3706892"/>
                <a:gd name="connsiteY6" fmla="*/ 2355724 h 2929890"/>
                <a:gd name="connsiteX7" fmla="*/ 454392 w 3706892"/>
                <a:gd name="connsiteY7" fmla="*/ 2318189 h 2929890"/>
                <a:gd name="connsiteX8" fmla="*/ 452772 w 3706892"/>
                <a:gd name="connsiteY8" fmla="*/ 2319057 h 2929890"/>
                <a:gd name="connsiteX9" fmla="*/ 454392 w 3706892"/>
                <a:gd name="connsiteY9" fmla="*/ 2318189 h 2929890"/>
                <a:gd name="connsiteX10" fmla="*/ 1570783 w 3706892"/>
                <a:gd name="connsiteY10" fmla="*/ 1903782 h 2929890"/>
                <a:gd name="connsiteX11" fmla="*/ 1571290 w 3706892"/>
                <a:gd name="connsiteY11" fmla="*/ 1903782 h 2929890"/>
                <a:gd name="connsiteX12" fmla="*/ 1571290 w 3706892"/>
                <a:gd name="connsiteY12" fmla="*/ 2929545 h 2929890"/>
                <a:gd name="connsiteX13" fmla="*/ 1570783 w 3706892"/>
                <a:gd name="connsiteY13" fmla="*/ 2929890 h 2929890"/>
                <a:gd name="connsiteX14" fmla="*/ 1570783 w 3706892"/>
                <a:gd name="connsiteY14" fmla="*/ 1903782 h 2929890"/>
                <a:gd name="connsiteX15" fmla="*/ 2472208 w 3706892"/>
                <a:gd name="connsiteY15" fmla="*/ 1748890 h 2929890"/>
                <a:gd name="connsiteX16" fmla="*/ 2750047 w 3706892"/>
                <a:gd name="connsiteY16" fmla="*/ 1991075 h 2929890"/>
                <a:gd name="connsiteX17" fmla="*/ 2465482 w 3706892"/>
                <a:gd name="connsiteY17" fmla="*/ 1756102 h 2929890"/>
                <a:gd name="connsiteX18" fmla="*/ 2472208 w 3706892"/>
                <a:gd name="connsiteY18" fmla="*/ 1748890 h 2929890"/>
                <a:gd name="connsiteX19" fmla="*/ 1230873 w 3706892"/>
                <a:gd name="connsiteY19" fmla="*/ 1748890 h 2929890"/>
                <a:gd name="connsiteX20" fmla="*/ 1239735 w 3706892"/>
                <a:gd name="connsiteY20" fmla="*/ 1758393 h 2929890"/>
                <a:gd name="connsiteX21" fmla="*/ 876898 w 3706892"/>
                <a:gd name="connsiteY21" fmla="*/ 2049759 h 2929890"/>
                <a:gd name="connsiteX22" fmla="*/ 1230873 w 3706892"/>
                <a:gd name="connsiteY22" fmla="*/ 1748890 h 2929890"/>
                <a:gd name="connsiteX23" fmla="*/ 2840256 w 3706892"/>
                <a:gd name="connsiteY23" fmla="*/ 1354207 h 2929890"/>
                <a:gd name="connsiteX24" fmla="*/ 3706892 w 3706892"/>
                <a:gd name="connsiteY24" fmla="*/ 1945086 h 2929890"/>
                <a:gd name="connsiteX25" fmla="*/ 3417775 w 3706892"/>
                <a:gd name="connsiteY25" fmla="*/ 2110295 h 2929890"/>
                <a:gd name="connsiteX26" fmla="*/ 3459078 w 3706892"/>
                <a:gd name="connsiteY26" fmla="*/ 2425226 h 2929890"/>
                <a:gd name="connsiteX27" fmla="*/ 3339559 w 3706892"/>
                <a:gd name="connsiteY27" fmla="*/ 2364335 h 2929890"/>
                <a:gd name="connsiteX28" fmla="*/ 3454704 w 3706892"/>
                <a:gd name="connsiteY28" fmla="*/ 2418032 h 2929890"/>
                <a:gd name="connsiteX29" fmla="*/ 3414543 w 3706892"/>
                <a:gd name="connsiteY29" fmla="*/ 2111796 h 2929890"/>
                <a:gd name="connsiteX30" fmla="*/ 3695677 w 3706892"/>
                <a:gd name="connsiteY30" fmla="*/ 1951148 h 2929890"/>
                <a:gd name="connsiteX31" fmla="*/ 2837279 w 3706892"/>
                <a:gd name="connsiteY31" fmla="*/ 1357399 h 2929890"/>
                <a:gd name="connsiteX32" fmla="*/ 2840256 w 3706892"/>
                <a:gd name="connsiteY32" fmla="*/ 1354207 h 2929890"/>
                <a:gd name="connsiteX33" fmla="*/ 861369 w 3706892"/>
                <a:gd name="connsiteY33" fmla="*/ 1352646 h 2929890"/>
                <a:gd name="connsiteX34" fmla="*/ 865801 w 3706892"/>
                <a:gd name="connsiteY34" fmla="*/ 1357399 h 2929890"/>
                <a:gd name="connsiteX35" fmla="*/ 9024 w 3706892"/>
                <a:gd name="connsiteY35" fmla="*/ 1950243 h 2929890"/>
                <a:gd name="connsiteX36" fmla="*/ 0 w 3706892"/>
                <a:gd name="connsiteY36" fmla="*/ 1945086 h 2929890"/>
                <a:gd name="connsiteX37" fmla="*/ 861369 w 3706892"/>
                <a:gd name="connsiteY37" fmla="*/ 1352646 h 2929890"/>
                <a:gd name="connsiteX38" fmla="*/ 1853446 w 3706892"/>
                <a:gd name="connsiteY38" fmla="*/ 0 h 2929890"/>
                <a:gd name="connsiteX39" fmla="*/ 2648518 w 3706892"/>
                <a:gd name="connsiteY39" fmla="*/ 587269 h 2929890"/>
                <a:gd name="connsiteX40" fmla="*/ 2304792 w 3706892"/>
                <a:gd name="connsiteY40" fmla="*/ 587269 h 2929890"/>
                <a:gd name="connsiteX41" fmla="*/ 2762193 w 3706892"/>
                <a:gd name="connsiteY41" fmla="*/ 1283732 h 2929890"/>
                <a:gd name="connsiteX42" fmla="*/ 2437219 w 3706892"/>
                <a:gd name="connsiteY42" fmla="*/ 1344744 h 2929890"/>
                <a:gd name="connsiteX43" fmla="*/ 2396648 w 3706892"/>
                <a:gd name="connsiteY43" fmla="*/ 1693627 h 2929890"/>
                <a:gd name="connsiteX44" fmla="*/ 2138691 w 3706892"/>
                <a:gd name="connsiteY44" fmla="*/ 1445558 h 2929890"/>
                <a:gd name="connsiteX45" fmla="*/ 2138691 w 3706892"/>
                <a:gd name="connsiteY45" fmla="*/ 1812263 h 2929890"/>
                <a:gd name="connsiteX46" fmla="*/ 1853446 w 3706892"/>
                <a:gd name="connsiteY46" fmla="*/ 1606167 h 2929890"/>
                <a:gd name="connsiteX47" fmla="*/ 1570783 w 3706892"/>
                <a:gd name="connsiteY47" fmla="*/ 1810397 h 2929890"/>
                <a:gd name="connsiteX48" fmla="*/ 1570783 w 3706892"/>
                <a:gd name="connsiteY48" fmla="*/ 1441738 h 2929890"/>
                <a:gd name="connsiteX49" fmla="*/ 1569492 w 3706892"/>
                <a:gd name="connsiteY49" fmla="*/ 1444294 h 2929890"/>
                <a:gd name="connsiteX50" fmla="*/ 1306923 w 3706892"/>
                <a:gd name="connsiteY50" fmla="*/ 1697840 h 2929890"/>
                <a:gd name="connsiteX51" fmla="*/ 1265861 w 3706892"/>
                <a:gd name="connsiteY51" fmla="*/ 1344744 h 2929890"/>
                <a:gd name="connsiteX52" fmla="*/ 939633 w 3706892"/>
                <a:gd name="connsiteY52" fmla="*/ 1283497 h 2929890"/>
                <a:gd name="connsiteX53" fmla="*/ 1402101 w 3706892"/>
                <a:gd name="connsiteY53" fmla="*/ 587269 h 2929890"/>
                <a:gd name="connsiteX54" fmla="*/ 1058375 w 3706892"/>
                <a:gd name="connsiteY54" fmla="*/ 587269 h 2929890"/>
                <a:gd name="connsiteX55" fmla="*/ 1853446 w 3706892"/>
                <a:gd name="connsiteY55" fmla="*/ 0 h 2929890"/>
                <a:gd name="connsiteX0" fmla="*/ 381987 w 3706892"/>
                <a:gd name="connsiteY0" fmla="*/ 2355724 h 2929890"/>
                <a:gd name="connsiteX1" fmla="*/ 247815 w 3706892"/>
                <a:gd name="connsiteY1" fmla="*/ 2425226 h 2929890"/>
                <a:gd name="connsiteX2" fmla="*/ 248783 w 3706892"/>
                <a:gd name="connsiteY2" fmla="*/ 2417842 h 2929890"/>
                <a:gd name="connsiteX3" fmla="*/ 381987 w 3706892"/>
                <a:gd name="connsiteY3" fmla="*/ 2355724 h 2929890"/>
                <a:gd name="connsiteX4" fmla="*/ 454392 w 3706892"/>
                <a:gd name="connsiteY4" fmla="*/ 2318189 h 2929890"/>
                <a:gd name="connsiteX5" fmla="*/ 452772 w 3706892"/>
                <a:gd name="connsiteY5" fmla="*/ 2319057 h 2929890"/>
                <a:gd name="connsiteX6" fmla="*/ 454392 w 3706892"/>
                <a:gd name="connsiteY6" fmla="*/ 2318189 h 2929890"/>
                <a:gd name="connsiteX7" fmla="*/ 1570783 w 3706892"/>
                <a:gd name="connsiteY7" fmla="*/ 1903782 h 2929890"/>
                <a:gd name="connsiteX8" fmla="*/ 1571290 w 3706892"/>
                <a:gd name="connsiteY8" fmla="*/ 1903782 h 2929890"/>
                <a:gd name="connsiteX9" fmla="*/ 1571290 w 3706892"/>
                <a:gd name="connsiteY9" fmla="*/ 2929545 h 2929890"/>
                <a:gd name="connsiteX10" fmla="*/ 1570783 w 3706892"/>
                <a:gd name="connsiteY10" fmla="*/ 2929890 h 2929890"/>
                <a:gd name="connsiteX11" fmla="*/ 1570783 w 3706892"/>
                <a:gd name="connsiteY11" fmla="*/ 1903782 h 2929890"/>
                <a:gd name="connsiteX12" fmla="*/ 2472208 w 3706892"/>
                <a:gd name="connsiteY12" fmla="*/ 1748890 h 2929890"/>
                <a:gd name="connsiteX13" fmla="*/ 2750047 w 3706892"/>
                <a:gd name="connsiteY13" fmla="*/ 1991075 h 2929890"/>
                <a:gd name="connsiteX14" fmla="*/ 2465482 w 3706892"/>
                <a:gd name="connsiteY14" fmla="*/ 1756102 h 2929890"/>
                <a:gd name="connsiteX15" fmla="*/ 2472208 w 3706892"/>
                <a:gd name="connsiteY15" fmla="*/ 1748890 h 2929890"/>
                <a:gd name="connsiteX16" fmla="*/ 1230873 w 3706892"/>
                <a:gd name="connsiteY16" fmla="*/ 1748890 h 2929890"/>
                <a:gd name="connsiteX17" fmla="*/ 1239735 w 3706892"/>
                <a:gd name="connsiteY17" fmla="*/ 1758393 h 2929890"/>
                <a:gd name="connsiteX18" fmla="*/ 876898 w 3706892"/>
                <a:gd name="connsiteY18" fmla="*/ 2049759 h 2929890"/>
                <a:gd name="connsiteX19" fmla="*/ 1230873 w 3706892"/>
                <a:gd name="connsiteY19" fmla="*/ 1748890 h 2929890"/>
                <a:gd name="connsiteX20" fmla="*/ 2840256 w 3706892"/>
                <a:gd name="connsiteY20" fmla="*/ 1354207 h 2929890"/>
                <a:gd name="connsiteX21" fmla="*/ 3706892 w 3706892"/>
                <a:gd name="connsiteY21" fmla="*/ 1945086 h 2929890"/>
                <a:gd name="connsiteX22" fmla="*/ 3417775 w 3706892"/>
                <a:gd name="connsiteY22" fmla="*/ 2110295 h 2929890"/>
                <a:gd name="connsiteX23" fmla="*/ 3459078 w 3706892"/>
                <a:gd name="connsiteY23" fmla="*/ 2425226 h 2929890"/>
                <a:gd name="connsiteX24" fmla="*/ 3339559 w 3706892"/>
                <a:gd name="connsiteY24" fmla="*/ 2364335 h 2929890"/>
                <a:gd name="connsiteX25" fmla="*/ 3454704 w 3706892"/>
                <a:gd name="connsiteY25" fmla="*/ 2418032 h 2929890"/>
                <a:gd name="connsiteX26" fmla="*/ 3414543 w 3706892"/>
                <a:gd name="connsiteY26" fmla="*/ 2111796 h 2929890"/>
                <a:gd name="connsiteX27" fmla="*/ 3695677 w 3706892"/>
                <a:gd name="connsiteY27" fmla="*/ 1951148 h 2929890"/>
                <a:gd name="connsiteX28" fmla="*/ 2837279 w 3706892"/>
                <a:gd name="connsiteY28" fmla="*/ 1357399 h 2929890"/>
                <a:gd name="connsiteX29" fmla="*/ 2840256 w 3706892"/>
                <a:gd name="connsiteY29" fmla="*/ 1354207 h 2929890"/>
                <a:gd name="connsiteX30" fmla="*/ 861369 w 3706892"/>
                <a:gd name="connsiteY30" fmla="*/ 1352646 h 2929890"/>
                <a:gd name="connsiteX31" fmla="*/ 865801 w 3706892"/>
                <a:gd name="connsiteY31" fmla="*/ 1357399 h 2929890"/>
                <a:gd name="connsiteX32" fmla="*/ 9024 w 3706892"/>
                <a:gd name="connsiteY32" fmla="*/ 1950243 h 2929890"/>
                <a:gd name="connsiteX33" fmla="*/ 0 w 3706892"/>
                <a:gd name="connsiteY33" fmla="*/ 1945086 h 2929890"/>
                <a:gd name="connsiteX34" fmla="*/ 861369 w 3706892"/>
                <a:gd name="connsiteY34" fmla="*/ 1352646 h 2929890"/>
                <a:gd name="connsiteX35" fmla="*/ 1853446 w 3706892"/>
                <a:gd name="connsiteY35" fmla="*/ 0 h 2929890"/>
                <a:gd name="connsiteX36" fmla="*/ 2648518 w 3706892"/>
                <a:gd name="connsiteY36" fmla="*/ 587269 h 2929890"/>
                <a:gd name="connsiteX37" fmla="*/ 2304792 w 3706892"/>
                <a:gd name="connsiteY37" fmla="*/ 587269 h 2929890"/>
                <a:gd name="connsiteX38" fmla="*/ 2762193 w 3706892"/>
                <a:gd name="connsiteY38" fmla="*/ 1283732 h 2929890"/>
                <a:gd name="connsiteX39" fmla="*/ 2437219 w 3706892"/>
                <a:gd name="connsiteY39" fmla="*/ 1344744 h 2929890"/>
                <a:gd name="connsiteX40" fmla="*/ 2396648 w 3706892"/>
                <a:gd name="connsiteY40" fmla="*/ 1693627 h 2929890"/>
                <a:gd name="connsiteX41" fmla="*/ 2138691 w 3706892"/>
                <a:gd name="connsiteY41" fmla="*/ 1445558 h 2929890"/>
                <a:gd name="connsiteX42" fmla="*/ 2138691 w 3706892"/>
                <a:gd name="connsiteY42" fmla="*/ 1812263 h 2929890"/>
                <a:gd name="connsiteX43" fmla="*/ 1853446 w 3706892"/>
                <a:gd name="connsiteY43" fmla="*/ 1606167 h 2929890"/>
                <a:gd name="connsiteX44" fmla="*/ 1570783 w 3706892"/>
                <a:gd name="connsiteY44" fmla="*/ 1810397 h 2929890"/>
                <a:gd name="connsiteX45" fmla="*/ 1570783 w 3706892"/>
                <a:gd name="connsiteY45" fmla="*/ 1441738 h 2929890"/>
                <a:gd name="connsiteX46" fmla="*/ 1569492 w 3706892"/>
                <a:gd name="connsiteY46" fmla="*/ 1444294 h 2929890"/>
                <a:gd name="connsiteX47" fmla="*/ 1306923 w 3706892"/>
                <a:gd name="connsiteY47" fmla="*/ 1697840 h 2929890"/>
                <a:gd name="connsiteX48" fmla="*/ 1265861 w 3706892"/>
                <a:gd name="connsiteY48" fmla="*/ 1344744 h 2929890"/>
                <a:gd name="connsiteX49" fmla="*/ 939633 w 3706892"/>
                <a:gd name="connsiteY49" fmla="*/ 1283497 h 2929890"/>
                <a:gd name="connsiteX50" fmla="*/ 1402101 w 3706892"/>
                <a:gd name="connsiteY50" fmla="*/ 587269 h 2929890"/>
                <a:gd name="connsiteX51" fmla="*/ 1058375 w 3706892"/>
                <a:gd name="connsiteY51" fmla="*/ 587269 h 2929890"/>
                <a:gd name="connsiteX52" fmla="*/ 1853446 w 3706892"/>
                <a:gd name="connsiteY52" fmla="*/ 0 h 2929890"/>
                <a:gd name="connsiteX0" fmla="*/ 381987 w 3706892"/>
                <a:gd name="connsiteY0" fmla="*/ 2355724 h 2929890"/>
                <a:gd name="connsiteX1" fmla="*/ 247815 w 3706892"/>
                <a:gd name="connsiteY1" fmla="*/ 2425226 h 2929890"/>
                <a:gd name="connsiteX2" fmla="*/ 248783 w 3706892"/>
                <a:gd name="connsiteY2" fmla="*/ 2417842 h 2929890"/>
                <a:gd name="connsiteX3" fmla="*/ 381987 w 3706892"/>
                <a:gd name="connsiteY3" fmla="*/ 2355724 h 2929890"/>
                <a:gd name="connsiteX4" fmla="*/ 454392 w 3706892"/>
                <a:gd name="connsiteY4" fmla="*/ 2318189 h 2929890"/>
                <a:gd name="connsiteX5" fmla="*/ 452772 w 3706892"/>
                <a:gd name="connsiteY5" fmla="*/ 2319057 h 2929890"/>
                <a:gd name="connsiteX6" fmla="*/ 454392 w 3706892"/>
                <a:gd name="connsiteY6" fmla="*/ 2318189 h 2929890"/>
                <a:gd name="connsiteX7" fmla="*/ 1570783 w 3706892"/>
                <a:gd name="connsiteY7" fmla="*/ 2929890 h 2929890"/>
                <a:gd name="connsiteX8" fmla="*/ 1571290 w 3706892"/>
                <a:gd name="connsiteY8" fmla="*/ 1903782 h 2929890"/>
                <a:gd name="connsiteX9" fmla="*/ 1571290 w 3706892"/>
                <a:gd name="connsiteY9" fmla="*/ 2929545 h 2929890"/>
                <a:gd name="connsiteX10" fmla="*/ 1570783 w 3706892"/>
                <a:gd name="connsiteY10" fmla="*/ 2929890 h 2929890"/>
                <a:gd name="connsiteX11" fmla="*/ 2472208 w 3706892"/>
                <a:gd name="connsiteY11" fmla="*/ 1748890 h 2929890"/>
                <a:gd name="connsiteX12" fmla="*/ 2750047 w 3706892"/>
                <a:gd name="connsiteY12" fmla="*/ 1991075 h 2929890"/>
                <a:gd name="connsiteX13" fmla="*/ 2465482 w 3706892"/>
                <a:gd name="connsiteY13" fmla="*/ 1756102 h 2929890"/>
                <a:gd name="connsiteX14" fmla="*/ 2472208 w 3706892"/>
                <a:gd name="connsiteY14" fmla="*/ 1748890 h 2929890"/>
                <a:gd name="connsiteX15" fmla="*/ 1230873 w 3706892"/>
                <a:gd name="connsiteY15" fmla="*/ 1748890 h 2929890"/>
                <a:gd name="connsiteX16" fmla="*/ 1239735 w 3706892"/>
                <a:gd name="connsiteY16" fmla="*/ 1758393 h 2929890"/>
                <a:gd name="connsiteX17" fmla="*/ 876898 w 3706892"/>
                <a:gd name="connsiteY17" fmla="*/ 2049759 h 2929890"/>
                <a:gd name="connsiteX18" fmla="*/ 1230873 w 3706892"/>
                <a:gd name="connsiteY18" fmla="*/ 1748890 h 2929890"/>
                <a:gd name="connsiteX19" fmla="*/ 2840256 w 3706892"/>
                <a:gd name="connsiteY19" fmla="*/ 1354207 h 2929890"/>
                <a:gd name="connsiteX20" fmla="*/ 3706892 w 3706892"/>
                <a:gd name="connsiteY20" fmla="*/ 1945086 h 2929890"/>
                <a:gd name="connsiteX21" fmla="*/ 3417775 w 3706892"/>
                <a:gd name="connsiteY21" fmla="*/ 2110295 h 2929890"/>
                <a:gd name="connsiteX22" fmla="*/ 3459078 w 3706892"/>
                <a:gd name="connsiteY22" fmla="*/ 2425226 h 2929890"/>
                <a:gd name="connsiteX23" fmla="*/ 3339559 w 3706892"/>
                <a:gd name="connsiteY23" fmla="*/ 2364335 h 2929890"/>
                <a:gd name="connsiteX24" fmla="*/ 3454704 w 3706892"/>
                <a:gd name="connsiteY24" fmla="*/ 2418032 h 2929890"/>
                <a:gd name="connsiteX25" fmla="*/ 3414543 w 3706892"/>
                <a:gd name="connsiteY25" fmla="*/ 2111796 h 2929890"/>
                <a:gd name="connsiteX26" fmla="*/ 3695677 w 3706892"/>
                <a:gd name="connsiteY26" fmla="*/ 1951148 h 2929890"/>
                <a:gd name="connsiteX27" fmla="*/ 2837279 w 3706892"/>
                <a:gd name="connsiteY27" fmla="*/ 1357399 h 2929890"/>
                <a:gd name="connsiteX28" fmla="*/ 2840256 w 3706892"/>
                <a:gd name="connsiteY28" fmla="*/ 1354207 h 2929890"/>
                <a:gd name="connsiteX29" fmla="*/ 861369 w 3706892"/>
                <a:gd name="connsiteY29" fmla="*/ 1352646 h 2929890"/>
                <a:gd name="connsiteX30" fmla="*/ 865801 w 3706892"/>
                <a:gd name="connsiteY30" fmla="*/ 1357399 h 2929890"/>
                <a:gd name="connsiteX31" fmla="*/ 9024 w 3706892"/>
                <a:gd name="connsiteY31" fmla="*/ 1950243 h 2929890"/>
                <a:gd name="connsiteX32" fmla="*/ 0 w 3706892"/>
                <a:gd name="connsiteY32" fmla="*/ 1945086 h 2929890"/>
                <a:gd name="connsiteX33" fmla="*/ 861369 w 3706892"/>
                <a:gd name="connsiteY33" fmla="*/ 1352646 h 2929890"/>
                <a:gd name="connsiteX34" fmla="*/ 1853446 w 3706892"/>
                <a:gd name="connsiteY34" fmla="*/ 0 h 2929890"/>
                <a:gd name="connsiteX35" fmla="*/ 2648518 w 3706892"/>
                <a:gd name="connsiteY35" fmla="*/ 587269 h 2929890"/>
                <a:gd name="connsiteX36" fmla="*/ 2304792 w 3706892"/>
                <a:gd name="connsiteY36" fmla="*/ 587269 h 2929890"/>
                <a:gd name="connsiteX37" fmla="*/ 2762193 w 3706892"/>
                <a:gd name="connsiteY37" fmla="*/ 1283732 h 2929890"/>
                <a:gd name="connsiteX38" fmla="*/ 2437219 w 3706892"/>
                <a:gd name="connsiteY38" fmla="*/ 1344744 h 2929890"/>
                <a:gd name="connsiteX39" fmla="*/ 2396648 w 3706892"/>
                <a:gd name="connsiteY39" fmla="*/ 1693627 h 2929890"/>
                <a:gd name="connsiteX40" fmla="*/ 2138691 w 3706892"/>
                <a:gd name="connsiteY40" fmla="*/ 1445558 h 2929890"/>
                <a:gd name="connsiteX41" fmla="*/ 2138691 w 3706892"/>
                <a:gd name="connsiteY41" fmla="*/ 1812263 h 2929890"/>
                <a:gd name="connsiteX42" fmla="*/ 1853446 w 3706892"/>
                <a:gd name="connsiteY42" fmla="*/ 1606167 h 2929890"/>
                <a:gd name="connsiteX43" fmla="*/ 1570783 w 3706892"/>
                <a:gd name="connsiteY43" fmla="*/ 1810397 h 2929890"/>
                <a:gd name="connsiteX44" fmla="*/ 1570783 w 3706892"/>
                <a:gd name="connsiteY44" fmla="*/ 1441738 h 2929890"/>
                <a:gd name="connsiteX45" fmla="*/ 1569492 w 3706892"/>
                <a:gd name="connsiteY45" fmla="*/ 1444294 h 2929890"/>
                <a:gd name="connsiteX46" fmla="*/ 1306923 w 3706892"/>
                <a:gd name="connsiteY46" fmla="*/ 1697840 h 2929890"/>
                <a:gd name="connsiteX47" fmla="*/ 1265861 w 3706892"/>
                <a:gd name="connsiteY47" fmla="*/ 1344744 h 2929890"/>
                <a:gd name="connsiteX48" fmla="*/ 939633 w 3706892"/>
                <a:gd name="connsiteY48" fmla="*/ 1283497 h 2929890"/>
                <a:gd name="connsiteX49" fmla="*/ 1402101 w 3706892"/>
                <a:gd name="connsiteY49" fmla="*/ 587269 h 2929890"/>
                <a:gd name="connsiteX50" fmla="*/ 1058375 w 3706892"/>
                <a:gd name="connsiteY50" fmla="*/ 587269 h 2929890"/>
                <a:gd name="connsiteX51" fmla="*/ 1853446 w 3706892"/>
                <a:gd name="connsiteY51" fmla="*/ 0 h 2929890"/>
                <a:gd name="connsiteX0" fmla="*/ 381987 w 3706892"/>
                <a:gd name="connsiteY0" fmla="*/ 2355724 h 2929890"/>
                <a:gd name="connsiteX1" fmla="*/ 247815 w 3706892"/>
                <a:gd name="connsiteY1" fmla="*/ 2425226 h 2929890"/>
                <a:gd name="connsiteX2" fmla="*/ 248783 w 3706892"/>
                <a:gd name="connsiteY2" fmla="*/ 2417842 h 2929890"/>
                <a:gd name="connsiteX3" fmla="*/ 381987 w 3706892"/>
                <a:gd name="connsiteY3" fmla="*/ 2355724 h 2929890"/>
                <a:gd name="connsiteX4" fmla="*/ 454392 w 3706892"/>
                <a:gd name="connsiteY4" fmla="*/ 2318189 h 2929890"/>
                <a:gd name="connsiteX5" fmla="*/ 452772 w 3706892"/>
                <a:gd name="connsiteY5" fmla="*/ 2319057 h 2929890"/>
                <a:gd name="connsiteX6" fmla="*/ 454392 w 3706892"/>
                <a:gd name="connsiteY6" fmla="*/ 2318189 h 2929890"/>
                <a:gd name="connsiteX7" fmla="*/ 1570783 w 3706892"/>
                <a:gd name="connsiteY7" fmla="*/ 2929890 h 2929890"/>
                <a:gd name="connsiteX8" fmla="*/ 1571290 w 3706892"/>
                <a:gd name="connsiteY8" fmla="*/ 2929545 h 2929890"/>
                <a:gd name="connsiteX9" fmla="*/ 1570783 w 3706892"/>
                <a:gd name="connsiteY9" fmla="*/ 2929890 h 2929890"/>
                <a:gd name="connsiteX10" fmla="*/ 2472208 w 3706892"/>
                <a:gd name="connsiteY10" fmla="*/ 1748890 h 2929890"/>
                <a:gd name="connsiteX11" fmla="*/ 2750047 w 3706892"/>
                <a:gd name="connsiteY11" fmla="*/ 1991075 h 2929890"/>
                <a:gd name="connsiteX12" fmla="*/ 2465482 w 3706892"/>
                <a:gd name="connsiteY12" fmla="*/ 1756102 h 2929890"/>
                <a:gd name="connsiteX13" fmla="*/ 2472208 w 3706892"/>
                <a:gd name="connsiteY13" fmla="*/ 1748890 h 2929890"/>
                <a:gd name="connsiteX14" fmla="*/ 1230873 w 3706892"/>
                <a:gd name="connsiteY14" fmla="*/ 1748890 h 2929890"/>
                <a:gd name="connsiteX15" fmla="*/ 1239735 w 3706892"/>
                <a:gd name="connsiteY15" fmla="*/ 1758393 h 2929890"/>
                <a:gd name="connsiteX16" fmla="*/ 876898 w 3706892"/>
                <a:gd name="connsiteY16" fmla="*/ 2049759 h 2929890"/>
                <a:gd name="connsiteX17" fmla="*/ 1230873 w 3706892"/>
                <a:gd name="connsiteY17" fmla="*/ 1748890 h 2929890"/>
                <a:gd name="connsiteX18" fmla="*/ 2840256 w 3706892"/>
                <a:gd name="connsiteY18" fmla="*/ 1354207 h 2929890"/>
                <a:gd name="connsiteX19" fmla="*/ 3706892 w 3706892"/>
                <a:gd name="connsiteY19" fmla="*/ 1945086 h 2929890"/>
                <a:gd name="connsiteX20" fmla="*/ 3417775 w 3706892"/>
                <a:gd name="connsiteY20" fmla="*/ 2110295 h 2929890"/>
                <a:gd name="connsiteX21" fmla="*/ 3459078 w 3706892"/>
                <a:gd name="connsiteY21" fmla="*/ 2425226 h 2929890"/>
                <a:gd name="connsiteX22" fmla="*/ 3339559 w 3706892"/>
                <a:gd name="connsiteY22" fmla="*/ 2364335 h 2929890"/>
                <a:gd name="connsiteX23" fmla="*/ 3454704 w 3706892"/>
                <a:gd name="connsiteY23" fmla="*/ 2418032 h 2929890"/>
                <a:gd name="connsiteX24" fmla="*/ 3414543 w 3706892"/>
                <a:gd name="connsiteY24" fmla="*/ 2111796 h 2929890"/>
                <a:gd name="connsiteX25" fmla="*/ 3695677 w 3706892"/>
                <a:gd name="connsiteY25" fmla="*/ 1951148 h 2929890"/>
                <a:gd name="connsiteX26" fmla="*/ 2837279 w 3706892"/>
                <a:gd name="connsiteY26" fmla="*/ 1357399 h 2929890"/>
                <a:gd name="connsiteX27" fmla="*/ 2840256 w 3706892"/>
                <a:gd name="connsiteY27" fmla="*/ 1354207 h 2929890"/>
                <a:gd name="connsiteX28" fmla="*/ 861369 w 3706892"/>
                <a:gd name="connsiteY28" fmla="*/ 1352646 h 2929890"/>
                <a:gd name="connsiteX29" fmla="*/ 865801 w 3706892"/>
                <a:gd name="connsiteY29" fmla="*/ 1357399 h 2929890"/>
                <a:gd name="connsiteX30" fmla="*/ 9024 w 3706892"/>
                <a:gd name="connsiteY30" fmla="*/ 1950243 h 2929890"/>
                <a:gd name="connsiteX31" fmla="*/ 0 w 3706892"/>
                <a:gd name="connsiteY31" fmla="*/ 1945086 h 2929890"/>
                <a:gd name="connsiteX32" fmla="*/ 861369 w 3706892"/>
                <a:gd name="connsiteY32" fmla="*/ 1352646 h 2929890"/>
                <a:gd name="connsiteX33" fmla="*/ 1853446 w 3706892"/>
                <a:gd name="connsiteY33" fmla="*/ 0 h 2929890"/>
                <a:gd name="connsiteX34" fmla="*/ 2648518 w 3706892"/>
                <a:gd name="connsiteY34" fmla="*/ 587269 h 2929890"/>
                <a:gd name="connsiteX35" fmla="*/ 2304792 w 3706892"/>
                <a:gd name="connsiteY35" fmla="*/ 587269 h 2929890"/>
                <a:gd name="connsiteX36" fmla="*/ 2762193 w 3706892"/>
                <a:gd name="connsiteY36" fmla="*/ 1283732 h 2929890"/>
                <a:gd name="connsiteX37" fmla="*/ 2437219 w 3706892"/>
                <a:gd name="connsiteY37" fmla="*/ 1344744 h 2929890"/>
                <a:gd name="connsiteX38" fmla="*/ 2396648 w 3706892"/>
                <a:gd name="connsiteY38" fmla="*/ 1693627 h 2929890"/>
                <a:gd name="connsiteX39" fmla="*/ 2138691 w 3706892"/>
                <a:gd name="connsiteY39" fmla="*/ 1445558 h 2929890"/>
                <a:gd name="connsiteX40" fmla="*/ 2138691 w 3706892"/>
                <a:gd name="connsiteY40" fmla="*/ 1812263 h 2929890"/>
                <a:gd name="connsiteX41" fmla="*/ 1853446 w 3706892"/>
                <a:gd name="connsiteY41" fmla="*/ 1606167 h 2929890"/>
                <a:gd name="connsiteX42" fmla="*/ 1570783 w 3706892"/>
                <a:gd name="connsiteY42" fmla="*/ 1810397 h 2929890"/>
                <a:gd name="connsiteX43" fmla="*/ 1570783 w 3706892"/>
                <a:gd name="connsiteY43" fmla="*/ 1441738 h 2929890"/>
                <a:gd name="connsiteX44" fmla="*/ 1569492 w 3706892"/>
                <a:gd name="connsiteY44" fmla="*/ 1444294 h 2929890"/>
                <a:gd name="connsiteX45" fmla="*/ 1306923 w 3706892"/>
                <a:gd name="connsiteY45" fmla="*/ 1697840 h 2929890"/>
                <a:gd name="connsiteX46" fmla="*/ 1265861 w 3706892"/>
                <a:gd name="connsiteY46" fmla="*/ 1344744 h 2929890"/>
                <a:gd name="connsiteX47" fmla="*/ 939633 w 3706892"/>
                <a:gd name="connsiteY47" fmla="*/ 1283497 h 2929890"/>
                <a:gd name="connsiteX48" fmla="*/ 1402101 w 3706892"/>
                <a:gd name="connsiteY48" fmla="*/ 587269 h 2929890"/>
                <a:gd name="connsiteX49" fmla="*/ 1058375 w 3706892"/>
                <a:gd name="connsiteY49" fmla="*/ 587269 h 2929890"/>
                <a:gd name="connsiteX50" fmla="*/ 1853446 w 3706892"/>
                <a:gd name="connsiteY50" fmla="*/ 0 h 2929890"/>
                <a:gd name="connsiteX0" fmla="*/ 381987 w 3706892"/>
                <a:gd name="connsiteY0" fmla="*/ 2355724 h 2425226"/>
                <a:gd name="connsiteX1" fmla="*/ 247815 w 3706892"/>
                <a:gd name="connsiteY1" fmla="*/ 2425226 h 2425226"/>
                <a:gd name="connsiteX2" fmla="*/ 248783 w 3706892"/>
                <a:gd name="connsiteY2" fmla="*/ 2417842 h 2425226"/>
                <a:gd name="connsiteX3" fmla="*/ 381987 w 3706892"/>
                <a:gd name="connsiteY3" fmla="*/ 2355724 h 2425226"/>
                <a:gd name="connsiteX4" fmla="*/ 454392 w 3706892"/>
                <a:gd name="connsiteY4" fmla="*/ 2318189 h 2425226"/>
                <a:gd name="connsiteX5" fmla="*/ 452772 w 3706892"/>
                <a:gd name="connsiteY5" fmla="*/ 2319057 h 2425226"/>
                <a:gd name="connsiteX6" fmla="*/ 454392 w 3706892"/>
                <a:gd name="connsiteY6" fmla="*/ 2318189 h 2425226"/>
                <a:gd name="connsiteX7" fmla="*/ 2472208 w 3706892"/>
                <a:gd name="connsiteY7" fmla="*/ 1748890 h 2425226"/>
                <a:gd name="connsiteX8" fmla="*/ 2750047 w 3706892"/>
                <a:gd name="connsiteY8" fmla="*/ 1991075 h 2425226"/>
                <a:gd name="connsiteX9" fmla="*/ 2465482 w 3706892"/>
                <a:gd name="connsiteY9" fmla="*/ 1756102 h 2425226"/>
                <a:gd name="connsiteX10" fmla="*/ 2472208 w 3706892"/>
                <a:gd name="connsiteY10" fmla="*/ 1748890 h 2425226"/>
                <a:gd name="connsiteX11" fmla="*/ 1230873 w 3706892"/>
                <a:gd name="connsiteY11" fmla="*/ 1748890 h 2425226"/>
                <a:gd name="connsiteX12" fmla="*/ 1239735 w 3706892"/>
                <a:gd name="connsiteY12" fmla="*/ 1758393 h 2425226"/>
                <a:gd name="connsiteX13" fmla="*/ 876898 w 3706892"/>
                <a:gd name="connsiteY13" fmla="*/ 2049759 h 2425226"/>
                <a:gd name="connsiteX14" fmla="*/ 1230873 w 3706892"/>
                <a:gd name="connsiteY14" fmla="*/ 1748890 h 2425226"/>
                <a:gd name="connsiteX15" fmla="*/ 2840256 w 3706892"/>
                <a:gd name="connsiteY15" fmla="*/ 1354207 h 2425226"/>
                <a:gd name="connsiteX16" fmla="*/ 3706892 w 3706892"/>
                <a:gd name="connsiteY16" fmla="*/ 1945086 h 2425226"/>
                <a:gd name="connsiteX17" fmla="*/ 3417775 w 3706892"/>
                <a:gd name="connsiteY17" fmla="*/ 2110295 h 2425226"/>
                <a:gd name="connsiteX18" fmla="*/ 3459078 w 3706892"/>
                <a:gd name="connsiteY18" fmla="*/ 2425226 h 2425226"/>
                <a:gd name="connsiteX19" fmla="*/ 3339559 w 3706892"/>
                <a:gd name="connsiteY19" fmla="*/ 2364335 h 2425226"/>
                <a:gd name="connsiteX20" fmla="*/ 3454704 w 3706892"/>
                <a:gd name="connsiteY20" fmla="*/ 2418032 h 2425226"/>
                <a:gd name="connsiteX21" fmla="*/ 3414543 w 3706892"/>
                <a:gd name="connsiteY21" fmla="*/ 2111796 h 2425226"/>
                <a:gd name="connsiteX22" fmla="*/ 3695677 w 3706892"/>
                <a:gd name="connsiteY22" fmla="*/ 1951148 h 2425226"/>
                <a:gd name="connsiteX23" fmla="*/ 2837279 w 3706892"/>
                <a:gd name="connsiteY23" fmla="*/ 1357399 h 2425226"/>
                <a:gd name="connsiteX24" fmla="*/ 2840256 w 3706892"/>
                <a:gd name="connsiteY24" fmla="*/ 1354207 h 2425226"/>
                <a:gd name="connsiteX25" fmla="*/ 861369 w 3706892"/>
                <a:gd name="connsiteY25" fmla="*/ 1352646 h 2425226"/>
                <a:gd name="connsiteX26" fmla="*/ 865801 w 3706892"/>
                <a:gd name="connsiteY26" fmla="*/ 1357399 h 2425226"/>
                <a:gd name="connsiteX27" fmla="*/ 9024 w 3706892"/>
                <a:gd name="connsiteY27" fmla="*/ 1950243 h 2425226"/>
                <a:gd name="connsiteX28" fmla="*/ 0 w 3706892"/>
                <a:gd name="connsiteY28" fmla="*/ 1945086 h 2425226"/>
                <a:gd name="connsiteX29" fmla="*/ 861369 w 3706892"/>
                <a:gd name="connsiteY29" fmla="*/ 1352646 h 2425226"/>
                <a:gd name="connsiteX30" fmla="*/ 1853446 w 3706892"/>
                <a:gd name="connsiteY30" fmla="*/ 0 h 2425226"/>
                <a:gd name="connsiteX31" fmla="*/ 2648518 w 3706892"/>
                <a:gd name="connsiteY31" fmla="*/ 587269 h 2425226"/>
                <a:gd name="connsiteX32" fmla="*/ 2304792 w 3706892"/>
                <a:gd name="connsiteY32" fmla="*/ 587269 h 2425226"/>
                <a:gd name="connsiteX33" fmla="*/ 2762193 w 3706892"/>
                <a:gd name="connsiteY33" fmla="*/ 1283732 h 2425226"/>
                <a:gd name="connsiteX34" fmla="*/ 2437219 w 3706892"/>
                <a:gd name="connsiteY34" fmla="*/ 1344744 h 2425226"/>
                <a:gd name="connsiteX35" fmla="*/ 2396648 w 3706892"/>
                <a:gd name="connsiteY35" fmla="*/ 1693627 h 2425226"/>
                <a:gd name="connsiteX36" fmla="*/ 2138691 w 3706892"/>
                <a:gd name="connsiteY36" fmla="*/ 1445558 h 2425226"/>
                <a:gd name="connsiteX37" fmla="*/ 2138691 w 3706892"/>
                <a:gd name="connsiteY37" fmla="*/ 1812263 h 2425226"/>
                <a:gd name="connsiteX38" fmla="*/ 1853446 w 3706892"/>
                <a:gd name="connsiteY38" fmla="*/ 1606167 h 2425226"/>
                <a:gd name="connsiteX39" fmla="*/ 1570783 w 3706892"/>
                <a:gd name="connsiteY39" fmla="*/ 1810397 h 2425226"/>
                <a:gd name="connsiteX40" fmla="*/ 1570783 w 3706892"/>
                <a:gd name="connsiteY40" fmla="*/ 1441738 h 2425226"/>
                <a:gd name="connsiteX41" fmla="*/ 1569492 w 3706892"/>
                <a:gd name="connsiteY41" fmla="*/ 1444294 h 2425226"/>
                <a:gd name="connsiteX42" fmla="*/ 1306923 w 3706892"/>
                <a:gd name="connsiteY42" fmla="*/ 1697840 h 2425226"/>
                <a:gd name="connsiteX43" fmla="*/ 1265861 w 3706892"/>
                <a:gd name="connsiteY43" fmla="*/ 1344744 h 2425226"/>
                <a:gd name="connsiteX44" fmla="*/ 939633 w 3706892"/>
                <a:gd name="connsiteY44" fmla="*/ 1283497 h 2425226"/>
                <a:gd name="connsiteX45" fmla="*/ 1402101 w 3706892"/>
                <a:gd name="connsiteY45" fmla="*/ 587269 h 2425226"/>
                <a:gd name="connsiteX46" fmla="*/ 1058375 w 3706892"/>
                <a:gd name="connsiteY46" fmla="*/ 587269 h 2425226"/>
                <a:gd name="connsiteX47" fmla="*/ 1853446 w 3706892"/>
                <a:gd name="connsiteY47" fmla="*/ 0 h 2425226"/>
                <a:gd name="connsiteX0" fmla="*/ 248783 w 3706892"/>
                <a:gd name="connsiteY0" fmla="*/ 2417842 h 2425226"/>
                <a:gd name="connsiteX1" fmla="*/ 247815 w 3706892"/>
                <a:gd name="connsiteY1" fmla="*/ 2425226 h 2425226"/>
                <a:gd name="connsiteX2" fmla="*/ 248783 w 3706892"/>
                <a:gd name="connsiteY2" fmla="*/ 2417842 h 2425226"/>
                <a:gd name="connsiteX3" fmla="*/ 454392 w 3706892"/>
                <a:gd name="connsiteY3" fmla="*/ 2318189 h 2425226"/>
                <a:gd name="connsiteX4" fmla="*/ 452772 w 3706892"/>
                <a:gd name="connsiteY4" fmla="*/ 2319057 h 2425226"/>
                <a:gd name="connsiteX5" fmla="*/ 454392 w 3706892"/>
                <a:gd name="connsiteY5" fmla="*/ 2318189 h 2425226"/>
                <a:gd name="connsiteX6" fmla="*/ 2472208 w 3706892"/>
                <a:gd name="connsiteY6" fmla="*/ 1748890 h 2425226"/>
                <a:gd name="connsiteX7" fmla="*/ 2750047 w 3706892"/>
                <a:gd name="connsiteY7" fmla="*/ 1991075 h 2425226"/>
                <a:gd name="connsiteX8" fmla="*/ 2465482 w 3706892"/>
                <a:gd name="connsiteY8" fmla="*/ 1756102 h 2425226"/>
                <a:gd name="connsiteX9" fmla="*/ 2472208 w 3706892"/>
                <a:gd name="connsiteY9" fmla="*/ 1748890 h 2425226"/>
                <a:gd name="connsiteX10" fmla="*/ 1230873 w 3706892"/>
                <a:gd name="connsiteY10" fmla="*/ 1748890 h 2425226"/>
                <a:gd name="connsiteX11" fmla="*/ 1239735 w 3706892"/>
                <a:gd name="connsiteY11" fmla="*/ 1758393 h 2425226"/>
                <a:gd name="connsiteX12" fmla="*/ 876898 w 3706892"/>
                <a:gd name="connsiteY12" fmla="*/ 2049759 h 2425226"/>
                <a:gd name="connsiteX13" fmla="*/ 1230873 w 3706892"/>
                <a:gd name="connsiteY13" fmla="*/ 1748890 h 2425226"/>
                <a:gd name="connsiteX14" fmla="*/ 2840256 w 3706892"/>
                <a:gd name="connsiteY14" fmla="*/ 1354207 h 2425226"/>
                <a:gd name="connsiteX15" fmla="*/ 3706892 w 3706892"/>
                <a:gd name="connsiteY15" fmla="*/ 1945086 h 2425226"/>
                <a:gd name="connsiteX16" fmla="*/ 3417775 w 3706892"/>
                <a:gd name="connsiteY16" fmla="*/ 2110295 h 2425226"/>
                <a:gd name="connsiteX17" fmla="*/ 3459078 w 3706892"/>
                <a:gd name="connsiteY17" fmla="*/ 2425226 h 2425226"/>
                <a:gd name="connsiteX18" fmla="*/ 3339559 w 3706892"/>
                <a:gd name="connsiteY18" fmla="*/ 2364335 h 2425226"/>
                <a:gd name="connsiteX19" fmla="*/ 3454704 w 3706892"/>
                <a:gd name="connsiteY19" fmla="*/ 2418032 h 2425226"/>
                <a:gd name="connsiteX20" fmla="*/ 3414543 w 3706892"/>
                <a:gd name="connsiteY20" fmla="*/ 2111796 h 2425226"/>
                <a:gd name="connsiteX21" fmla="*/ 3695677 w 3706892"/>
                <a:gd name="connsiteY21" fmla="*/ 1951148 h 2425226"/>
                <a:gd name="connsiteX22" fmla="*/ 2837279 w 3706892"/>
                <a:gd name="connsiteY22" fmla="*/ 1357399 h 2425226"/>
                <a:gd name="connsiteX23" fmla="*/ 2840256 w 3706892"/>
                <a:gd name="connsiteY23" fmla="*/ 1354207 h 2425226"/>
                <a:gd name="connsiteX24" fmla="*/ 861369 w 3706892"/>
                <a:gd name="connsiteY24" fmla="*/ 1352646 h 2425226"/>
                <a:gd name="connsiteX25" fmla="*/ 865801 w 3706892"/>
                <a:gd name="connsiteY25" fmla="*/ 1357399 h 2425226"/>
                <a:gd name="connsiteX26" fmla="*/ 9024 w 3706892"/>
                <a:gd name="connsiteY26" fmla="*/ 1950243 h 2425226"/>
                <a:gd name="connsiteX27" fmla="*/ 0 w 3706892"/>
                <a:gd name="connsiteY27" fmla="*/ 1945086 h 2425226"/>
                <a:gd name="connsiteX28" fmla="*/ 861369 w 3706892"/>
                <a:gd name="connsiteY28" fmla="*/ 1352646 h 2425226"/>
                <a:gd name="connsiteX29" fmla="*/ 1853446 w 3706892"/>
                <a:gd name="connsiteY29" fmla="*/ 0 h 2425226"/>
                <a:gd name="connsiteX30" fmla="*/ 2648518 w 3706892"/>
                <a:gd name="connsiteY30" fmla="*/ 587269 h 2425226"/>
                <a:gd name="connsiteX31" fmla="*/ 2304792 w 3706892"/>
                <a:gd name="connsiteY31" fmla="*/ 587269 h 2425226"/>
                <a:gd name="connsiteX32" fmla="*/ 2762193 w 3706892"/>
                <a:gd name="connsiteY32" fmla="*/ 1283732 h 2425226"/>
                <a:gd name="connsiteX33" fmla="*/ 2437219 w 3706892"/>
                <a:gd name="connsiteY33" fmla="*/ 1344744 h 2425226"/>
                <a:gd name="connsiteX34" fmla="*/ 2396648 w 3706892"/>
                <a:gd name="connsiteY34" fmla="*/ 1693627 h 2425226"/>
                <a:gd name="connsiteX35" fmla="*/ 2138691 w 3706892"/>
                <a:gd name="connsiteY35" fmla="*/ 1445558 h 2425226"/>
                <a:gd name="connsiteX36" fmla="*/ 2138691 w 3706892"/>
                <a:gd name="connsiteY36" fmla="*/ 1812263 h 2425226"/>
                <a:gd name="connsiteX37" fmla="*/ 1853446 w 3706892"/>
                <a:gd name="connsiteY37" fmla="*/ 1606167 h 2425226"/>
                <a:gd name="connsiteX38" fmla="*/ 1570783 w 3706892"/>
                <a:gd name="connsiteY38" fmla="*/ 1810397 h 2425226"/>
                <a:gd name="connsiteX39" fmla="*/ 1570783 w 3706892"/>
                <a:gd name="connsiteY39" fmla="*/ 1441738 h 2425226"/>
                <a:gd name="connsiteX40" fmla="*/ 1569492 w 3706892"/>
                <a:gd name="connsiteY40" fmla="*/ 1444294 h 2425226"/>
                <a:gd name="connsiteX41" fmla="*/ 1306923 w 3706892"/>
                <a:gd name="connsiteY41" fmla="*/ 1697840 h 2425226"/>
                <a:gd name="connsiteX42" fmla="*/ 1265861 w 3706892"/>
                <a:gd name="connsiteY42" fmla="*/ 1344744 h 2425226"/>
                <a:gd name="connsiteX43" fmla="*/ 939633 w 3706892"/>
                <a:gd name="connsiteY43" fmla="*/ 1283497 h 2425226"/>
                <a:gd name="connsiteX44" fmla="*/ 1402101 w 3706892"/>
                <a:gd name="connsiteY44" fmla="*/ 587269 h 2425226"/>
                <a:gd name="connsiteX45" fmla="*/ 1058375 w 3706892"/>
                <a:gd name="connsiteY45" fmla="*/ 587269 h 2425226"/>
                <a:gd name="connsiteX46" fmla="*/ 1853446 w 3706892"/>
                <a:gd name="connsiteY46" fmla="*/ 0 h 2425226"/>
                <a:gd name="connsiteX0" fmla="*/ 454392 w 3706892"/>
                <a:gd name="connsiteY0" fmla="*/ 2318189 h 2425226"/>
                <a:gd name="connsiteX1" fmla="*/ 452772 w 3706892"/>
                <a:gd name="connsiteY1" fmla="*/ 2319057 h 2425226"/>
                <a:gd name="connsiteX2" fmla="*/ 454392 w 3706892"/>
                <a:gd name="connsiteY2" fmla="*/ 2318189 h 2425226"/>
                <a:gd name="connsiteX3" fmla="*/ 2472208 w 3706892"/>
                <a:gd name="connsiteY3" fmla="*/ 1748890 h 2425226"/>
                <a:gd name="connsiteX4" fmla="*/ 2750047 w 3706892"/>
                <a:gd name="connsiteY4" fmla="*/ 1991075 h 2425226"/>
                <a:gd name="connsiteX5" fmla="*/ 2465482 w 3706892"/>
                <a:gd name="connsiteY5" fmla="*/ 1756102 h 2425226"/>
                <a:gd name="connsiteX6" fmla="*/ 2472208 w 3706892"/>
                <a:gd name="connsiteY6" fmla="*/ 1748890 h 2425226"/>
                <a:gd name="connsiteX7" fmla="*/ 1230873 w 3706892"/>
                <a:gd name="connsiteY7" fmla="*/ 1748890 h 2425226"/>
                <a:gd name="connsiteX8" fmla="*/ 1239735 w 3706892"/>
                <a:gd name="connsiteY8" fmla="*/ 1758393 h 2425226"/>
                <a:gd name="connsiteX9" fmla="*/ 876898 w 3706892"/>
                <a:gd name="connsiteY9" fmla="*/ 2049759 h 2425226"/>
                <a:gd name="connsiteX10" fmla="*/ 1230873 w 3706892"/>
                <a:gd name="connsiteY10" fmla="*/ 1748890 h 2425226"/>
                <a:gd name="connsiteX11" fmla="*/ 2840256 w 3706892"/>
                <a:gd name="connsiteY11" fmla="*/ 1354207 h 2425226"/>
                <a:gd name="connsiteX12" fmla="*/ 3706892 w 3706892"/>
                <a:gd name="connsiteY12" fmla="*/ 1945086 h 2425226"/>
                <a:gd name="connsiteX13" fmla="*/ 3417775 w 3706892"/>
                <a:gd name="connsiteY13" fmla="*/ 2110295 h 2425226"/>
                <a:gd name="connsiteX14" fmla="*/ 3459078 w 3706892"/>
                <a:gd name="connsiteY14" fmla="*/ 2425226 h 2425226"/>
                <a:gd name="connsiteX15" fmla="*/ 3339559 w 3706892"/>
                <a:gd name="connsiteY15" fmla="*/ 2364335 h 2425226"/>
                <a:gd name="connsiteX16" fmla="*/ 3454704 w 3706892"/>
                <a:gd name="connsiteY16" fmla="*/ 2418032 h 2425226"/>
                <a:gd name="connsiteX17" fmla="*/ 3414543 w 3706892"/>
                <a:gd name="connsiteY17" fmla="*/ 2111796 h 2425226"/>
                <a:gd name="connsiteX18" fmla="*/ 3695677 w 3706892"/>
                <a:gd name="connsiteY18" fmla="*/ 1951148 h 2425226"/>
                <a:gd name="connsiteX19" fmla="*/ 2837279 w 3706892"/>
                <a:gd name="connsiteY19" fmla="*/ 1357399 h 2425226"/>
                <a:gd name="connsiteX20" fmla="*/ 2840256 w 3706892"/>
                <a:gd name="connsiteY20" fmla="*/ 1354207 h 2425226"/>
                <a:gd name="connsiteX21" fmla="*/ 861369 w 3706892"/>
                <a:gd name="connsiteY21" fmla="*/ 1352646 h 2425226"/>
                <a:gd name="connsiteX22" fmla="*/ 865801 w 3706892"/>
                <a:gd name="connsiteY22" fmla="*/ 1357399 h 2425226"/>
                <a:gd name="connsiteX23" fmla="*/ 9024 w 3706892"/>
                <a:gd name="connsiteY23" fmla="*/ 1950243 h 2425226"/>
                <a:gd name="connsiteX24" fmla="*/ 0 w 3706892"/>
                <a:gd name="connsiteY24" fmla="*/ 1945086 h 2425226"/>
                <a:gd name="connsiteX25" fmla="*/ 861369 w 3706892"/>
                <a:gd name="connsiteY25" fmla="*/ 1352646 h 2425226"/>
                <a:gd name="connsiteX26" fmla="*/ 1853446 w 3706892"/>
                <a:gd name="connsiteY26" fmla="*/ 0 h 2425226"/>
                <a:gd name="connsiteX27" fmla="*/ 2648518 w 3706892"/>
                <a:gd name="connsiteY27" fmla="*/ 587269 h 2425226"/>
                <a:gd name="connsiteX28" fmla="*/ 2304792 w 3706892"/>
                <a:gd name="connsiteY28" fmla="*/ 587269 h 2425226"/>
                <a:gd name="connsiteX29" fmla="*/ 2762193 w 3706892"/>
                <a:gd name="connsiteY29" fmla="*/ 1283732 h 2425226"/>
                <a:gd name="connsiteX30" fmla="*/ 2437219 w 3706892"/>
                <a:gd name="connsiteY30" fmla="*/ 1344744 h 2425226"/>
                <a:gd name="connsiteX31" fmla="*/ 2396648 w 3706892"/>
                <a:gd name="connsiteY31" fmla="*/ 1693627 h 2425226"/>
                <a:gd name="connsiteX32" fmla="*/ 2138691 w 3706892"/>
                <a:gd name="connsiteY32" fmla="*/ 1445558 h 2425226"/>
                <a:gd name="connsiteX33" fmla="*/ 2138691 w 3706892"/>
                <a:gd name="connsiteY33" fmla="*/ 1812263 h 2425226"/>
                <a:gd name="connsiteX34" fmla="*/ 1853446 w 3706892"/>
                <a:gd name="connsiteY34" fmla="*/ 1606167 h 2425226"/>
                <a:gd name="connsiteX35" fmla="*/ 1570783 w 3706892"/>
                <a:gd name="connsiteY35" fmla="*/ 1810397 h 2425226"/>
                <a:gd name="connsiteX36" fmla="*/ 1570783 w 3706892"/>
                <a:gd name="connsiteY36" fmla="*/ 1441738 h 2425226"/>
                <a:gd name="connsiteX37" fmla="*/ 1569492 w 3706892"/>
                <a:gd name="connsiteY37" fmla="*/ 1444294 h 2425226"/>
                <a:gd name="connsiteX38" fmla="*/ 1306923 w 3706892"/>
                <a:gd name="connsiteY38" fmla="*/ 1697840 h 2425226"/>
                <a:gd name="connsiteX39" fmla="*/ 1265861 w 3706892"/>
                <a:gd name="connsiteY39" fmla="*/ 1344744 h 2425226"/>
                <a:gd name="connsiteX40" fmla="*/ 939633 w 3706892"/>
                <a:gd name="connsiteY40" fmla="*/ 1283497 h 2425226"/>
                <a:gd name="connsiteX41" fmla="*/ 1402101 w 3706892"/>
                <a:gd name="connsiteY41" fmla="*/ 587269 h 2425226"/>
                <a:gd name="connsiteX42" fmla="*/ 1058375 w 3706892"/>
                <a:gd name="connsiteY42" fmla="*/ 587269 h 2425226"/>
                <a:gd name="connsiteX43" fmla="*/ 1853446 w 3706892"/>
                <a:gd name="connsiteY43" fmla="*/ 0 h 2425226"/>
                <a:gd name="connsiteX0" fmla="*/ 2472208 w 3706892"/>
                <a:gd name="connsiteY0" fmla="*/ 1748890 h 2425226"/>
                <a:gd name="connsiteX1" fmla="*/ 2750047 w 3706892"/>
                <a:gd name="connsiteY1" fmla="*/ 1991075 h 2425226"/>
                <a:gd name="connsiteX2" fmla="*/ 2465482 w 3706892"/>
                <a:gd name="connsiteY2" fmla="*/ 1756102 h 2425226"/>
                <a:gd name="connsiteX3" fmla="*/ 2472208 w 3706892"/>
                <a:gd name="connsiteY3" fmla="*/ 1748890 h 2425226"/>
                <a:gd name="connsiteX4" fmla="*/ 1230873 w 3706892"/>
                <a:gd name="connsiteY4" fmla="*/ 1748890 h 2425226"/>
                <a:gd name="connsiteX5" fmla="*/ 1239735 w 3706892"/>
                <a:gd name="connsiteY5" fmla="*/ 1758393 h 2425226"/>
                <a:gd name="connsiteX6" fmla="*/ 876898 w 3706892"/>
                <a:gd name="connsiteY6" fmla="*/ 2049759 h 2425226"/>
                <a:gd name="connsiteX7" fmla="*/ 1230873 w 3706892"/>
                <a:gd name="connsiteY7" fmla="*/ 1748890 h 2425226"/>
                <a:gd name="connsiteX8" fmla="*/ 2840256 w 3706892"/>
                <a:gd name="connsiteY8" fmla="*/ 1354207 h 2425226"/>
                <a:gd name="connsiteX9" fmla="*/ 3706892 w 3706892"/>
                <a:gd name="connsiteY9" fmla="*/ 1945086 h 2425226"/>
                <a:gd name="connsiteX10" fmla="*/ 3417775 w 3706892"/>
                <a:gd name="connsiteY10" fmla="*/ 2110295 h 2425226"/>
                <a:gd name="connsiteX11" fmla="*/ 3459078 w 3706892"/>
                <a:gd name="connsiteY11" fmla="*/ 2425226 h 2425226"/>
                <a:gd name="connsiteX12" fmla="*/ 3339559 w 3706892"/>
                <a:gd name="connsiteY12" fmla="*/ 2364335 h 2425226"/>
                <a:gd name="connsiteX13" fmla="*/ 3454704 w 3706892"/>
                <a:gd name="connsiteY13" fmla="*/ 2418032 h 2425226"/>
                <a:gd name="connsiteX14" fmla="*/ 3414543 w 3706892"/>
                <a:gd name="connsiteY14" fmla="*/ 2111796 h 2425226"/>
                <a:gd name="connsiteX15" fmla="*/ 3695677 w 3706892"/>
                <a:gd name="connsiteY15" fmla="*/ 1951148 h 2425226"/>
                <a:gd name="connsiteX16" fmla="*/ 2837279 w 3706892"/>
                <a:gd name="connsiteY16" fmla="*/ 1357399 h 2425226"/>
                <a:gd name="connsiteX17" fmla="*/ 2840256 w 3706892"/>
                <a:gd name="connsiteY17" fmla="*/ 1354207 h 2425226"/>
                <a:gd name="connsiteX18" fmla="*/ 861369 w 3706892"/>
                <a:gd name="connsiteY18" fmla="*/ 1352646 h 2425226"/>
                <a:gd name="connsiteX19" fmla="*/ 865801 w 3706892"/>
                <a:gd name="connsiteY19" fmla="*/ 1357399 h 2425226"/>
                <a:gd name="connsiteX20" fmla="*/ 9024 w 3706892"/>
                <a:gd name="connsiteY20" fmla="*/ 1950243 h 2425226"/>
                <a:gd name="connsiteX21" fmla="*/ 0 w 3706892"/>
                <a:gd name="connsiteY21" fmla="*/ 1945086 h 2425226"/>
                <a:gd name="connsiteX22" fmla="*/ 861369 w 3706892"/>
                <a:gd name="connsiteY22" fmla="*/ 1352646 h 2425226"/>
                <a:gd name="connsiteX23" fmla="*/ 1853446 w 3706892"/>
                <a:gd name="connsiteY23" fmla="*/ 0 h 2425226"/>
                <a:gd name="connsiteX24" fmla="*/ 2648518 w 3706892"/>
                <a:gd name="connsiteY24" fmla="*/ 587269 h 2425226"/>
                <a:gd name="connsiteX25" fmla="*/ 2304792 w 3706892"/>
                <a:gd name="connsiteY25" fmla="*/ 587269 h 2425226"/>
                <a:gd name="connsiteX26" fmla="*/ 2762193 w 3706892"/>
                <a:gd name="connsiteY26" fmla="*/ 1283732 h 2425226"/>
                <a:gd name="connsiteX27" fmla="*/ 2437219 w 3706892"/>
                <a:gd name="connsiteY27" fmla="*/ 1344744 h 2425226"/>
                <a:gd name="connsiteX28" fmla="*/ 2396648 w 3706892"/>
                <a:gd name="connsiteY28" fmla="*/ 1693627 h 2425226"/>
                <a:gd name="connsiteX29" fmla="*/ 2138691 w 3706892"/>
                <a:gd name="connsiteY29" fmla="*/ 1445558 h 2425226"/>
                <a:gd name="connsiteX30" fmla="*/ 2138691 w 3706892"/>
                <a:gd name="connsiteY30" fmla="*/ 1812263 h 2425226"/>
                <a:gd name="connsiteX31" fmla="*/ 1853446 w 3706892"/>
                <a:gd name="connsiteY31" fmla="*/ 1606167 h 2425226"/>
                <a:gd name="connsiteX32" fmla="*/ 1570783 w 3706892"/>
                <a:gd name="connsiteY32" fmla="*/ 1810397 h 2425226"/>
                <a:gd name="connsiteX33" fmla="*/ 1570783 w 3706892"/>
                <a:gd name="connsiteY33" fmla="*/ 1441738 h 2425226"/>
                <a:gd name="connsiteX34" fmla="*/ 1569492 w 3706892"/>
                <a:gd name="connsiteY34" fmla="*/ 1444294 h 2425226"/>
                <a:gd name="connsiteX35" fmla="*/ 1306923 w 3706892"/>
                <a:gd name="connsiteY35" fmla="*/ 1697840 h 2425226"/>
                <a:gd name="connsiteX36" fmla="*/ 1265861 w 3706892"/>
                <a:gd name="connsiteY36" fmla="*/ 1344744 h 2425226"/>
                <a:gd name="connsiteX37" fmla="*/ 939633 w 3706892"/>
                <a:gd name="connsiteY37" fmla="*/ 1283497 h 2425226"/>
                <a:gd name="connsiteX38" fmla="*/ 1402101 w 3706892"/>
                <a:gd name="connsiteY38" fmla="*/ 587269 h 2425226"/>
                <a:gd name="connsiteX39" fmla="*/ 1058375 w 3706892"/>
                <a:gd name="connsiteY39" fmla="*/ 587269 h 2425226"/>
                <a:gd name="connsiteX40" fmla="*/ 1853446 w 3706892"/>
                <a:gd name="connsiteY40" fmla="*/ 0 h 2425226"/>
                <a:gd name="connsiteX0" fmla="*/ 2465482 w 3706892"/>
                <a:gd name="connsiteY0" fmla="*/ 1756102 h 2425226"/>
                <a:gd name="connsiteX1" fmla="*/ 2750047 w 3706892"/>
                <a:gd name="connsiteY1" fmla="*/ 1991075 h 2425226"/>
                <a:gd name="connsiteX2" fmla="*/ 2465482 w 3706892"/>
                <a:gd name="connsiteY2" fmla="*/ 1756102 h 2425226"/>
                <a:gd name="connsiteX3" fmla="*/ 1230873 w 3706892"/>
                <a:gd name="connsiteY3" fmla="*/ 1748890 h 2425226"/>
                <a:gd name="connsiteX4" fmla="*/ 1239735 w 3706892"/>
                <a:gd name="connsiteY4" fmla="*/ 1758393 h 2425226"/>
                <a:gd name="connsiteX5" fmla="*/ 876898 w 3706892"/>
                <a:gd name="connsiteY5" fmla="*/ 2049759 h 2425226"/>
                <a:gd name="connsiteX6" fmla="*/ 1230873 w 3706892"/>
                <a:gd name="connsiteY6" fmla="*/ 1748890 h 2425226"/>
                <a:gd name="connsiteX7" fmla="*/ 2840256 w 3706892"/>
                <a:gd name="connsiteY7" fmla="*/ 1354207 h 2425226"/>
                <a:gd name="connsiteX8" fmla="*/ 3706892 w 3706892"/>
                <a:gd name="connsiteY8" fmla="*/ 1945086 h 2425226"/>
                <a:gd name="connsiteX9" fmla="*/ 3417775 w 3706892"/>
                <a:gd name="connsiteY9" fmla="*/ 2110295 h 2425226"/>
                <a:gd name="connsiteX10" fmla="*/ 3459078 w 3706892"/>
                <a:gd name="connsiteY10" fmla="*/ 2425226 h 2425226"/>
                <a:gd name="connsiteX11" fmla="*/ 3339559 w 3706892"/>
                <a:gd name="connsiteY11" fmla="*/ 2364335 h 2425226"/>
                <a:gd name="connsiteX12" fmla="*/ 3454704 w 3706892"/>
                <a:gd name="connsiteY12" fmla="*/ 2418032 h 2425226"/>
                <a:gd name="connsiteX13" fmla="*/ 3414543 w 3706892"/>
                <a:gd name="connsiteY13" fmla="*/ 2111796 h 2425226"/>
                <a:gd name="connsiteX14" fmla="*/ 3695677 w 3706892"/>
                <a:gd name="connsiteY14" fmla="*/ 1951148 h 2425226"/>
                <a:gd name="connsiteX15" fmla="*/ 2837279 w 3706892"/>
                <a:gd name="connsiteY15" fmla="*/ 1357399 h 2425226"/>
                <a:gd name="connsiteX16" fmla="*/ 2840256 w 3706892"/>
                <a:gd name="connsiteY16" fmla="*/ 1354207 h 2425226"/>
                <a:gd name="connsiteX17" fmla="*/ 861369 w 3706892"/>
                <a:gd name="connsiteY17" fmla="*/ 1352646 h 2425226"/>
                <a:gd name="connsiteX18" fmla="*/ 865801 w 3706892"/>
                <a:gd name="connsiteY18" fmla="*/ 1357399 h 2425226"/>
                <a:gd name="connsiteX19" fmla="*/ 9024 w 3706892"/>
                <a:gd name="connsiteY19" fmla="*/ 1950243 h 2425226"/>
                <a:gd name="connsiteX20" fmla="*/ 0 w 3706892"/>
                <a:gd name="connsiteY20" fmla="*/ 1945086 h 2425226"/>
                <a:gd name="connsiteX21" fmla="*/ 861369 w 3706892"/>
                <a:gd name="connsiteY21" fmla="*/ 1352646 h 2425226"/>
                <a:gd name="connsiteX22" fmla="*/ 1853446 w 3706892"/>
                <a:gd name="connsiteY22" fmla="*/ 0 h 2425226"/>
                <a:gd name="connsiteX23" fmla="*/ 2648518 w 3706892"/>
                <a:gd name="connsiteY23" fmla="*/ 587269 h 2425226"/>
                <a:gd name="connsiteX24" fmla="*/ 2304792 w 3706892"/>
                <a:gd name="connsiteY24" fmla="*/ 587269 h 2425226"/>
                <a:gd name="connsiteX25" fmla="*/ 2762193 w 3706892"/>
                <a:gd name="connsiteY25" fmla="*/ 1283732 h 2425226"/>
                <a:gd name="connsiteX26" fmla="*/ 2437219 w 3706892"/>
                <a:gd name="connsiteY26" fmla="*/ 1344744 h 2425226"/>
                <a:gd name="connsiteX27" fmla="*/ 2396648 w 3706892"/>
                <a:gd name="connsiteY27" fmla="*/ 1693627 h 2425226"/>
                <a:gd name="connsiteX28" fmla="*/ 2138691 w 3706892"/>
                <a:gd name="connsiteY28" fmla="*/ 1445558 h 2425226"/>
                <a:gd name="connsiteX29" fmla="*/ 2138691 w 3706892"/>
                <a:gd name="connsiteY29" fmla="*/ 1812263 h 2425226"/>
                <a:gd name="connsiteX30" fmla="*/ 1853446 w 3706892"/>
                <a:gd name="connsiteY30" fmla="*/ 1606167 h 2425226"/>
                <a:gd name="connsiteX31" fmla="*/ 1570783 w 3706892"/>
                <a:gd name="connsiteY31" fmla="*/ 1810397 h 2425226"/>
                <a:gd name="connsiteX32" fmla="*/ 1570783 w 3706892"/>
                <a:gd name="connsiteY32" fmla="*/ 1441738 h 2425226"/>
                <a:gd name="connsiteX33" fmla="*/ 1569492 w 3706892"/>
                <a:gd name="connsiteY33" fmla="*/ 1444294 h 2425226"/>
                <a:gd name="connsiteX34" fmla="*/ 1306923 w 3706892"/>
                <a:gd name="connsiteY34" fmla="*/ 1697840 h 2425226"/>
                <a:gd name="connsiteX35" fmla="*/ 1265861 w 3706892"/>
                <a:gd name="connsiteY35" fmla="*/ 1344744 h 2425226"/>
                <a:gd name="connsiteX36" fmla="*/ 939633 w 3706892"/>
                <a:gd name="connsiteY36" fmla="*/ 1283497 h 2425226"/>
                <a:gd name="connsiteX37" fmla="*/ 1402101 w 3706892"/>
                <a:gd name="connsiteY37" fmla="*/ 587269 h 2425226"/>
                <a:gd name="connsiteX38" fmla="*/ 1058375 w 3706892"/>
                <a:gd name="connsiteY38" fmla="*/ 587269 h 2425226"/>
                <a:gd name="connsiteX39" fmla="*/ 1853446 w 3706892"/>
                <a:gd name="connsiteY39" fmla="*/ 0 h 2425226"/>
                <a:gd name="connsiteX0" fmla="*/ 1230873 w 3706892"/>
                <a:gd name="connsiteY0" fmla="*/ 1748890 h 2425226"/>
                <a:gd name="connsiteX1" fmla="*/ 1239735 w 3706892"/>
                <a:gd name="connsiteY1" fmla="*/ 1758393 h 2425226"/>
                <a:gd name="connsiteX2" fmla="*/ 876898 w 3706892"/>
                <a:gd name="connsiteY2" fmla="*/ 2049759 h 2425226"/>
                <a:gd name="connsiteX3" fmla="*/ 1230873 w 3706892"/>
                <a:gd name="connsiteY3" fmla="*/ 1748890 h 2425226"/>
                <a:gd name="connsiteX4" fmla="*/ 2840256 w 3706892"/>
                <a:gd name="connsiteY4" fmla="*/ 1354207 h 2425226"/>
                <a:gd name="connsiteX5" fmla="*/ 3706892 w 3706892"/>
                <a:gd name="connsiteY5" fmla="*/ 1945086 h 2425226"/>
                <a:gd name="connsiteX6" fmla="*/ 3417775 w 3706892"/>
                <a:gd name="connsiteY6" fmla="*/ 2110295 h 2425226"/>
                <a:gd name="connsiteX7" fmla="*/ 3459078 w 3706892"/>
                <a:gd name="connsiteY7" fmla="*/ 2425226 h 2425226"/>
                <a:gd name="connsiteX8" fmla="*/ 3339559 w 3706892"/>
                <a:gd name="connsiteY8" fmla="*/ 2364335 h 2425226"/>
                <a:gd name="connsiteX9" fmla="*/ 3454704 w 3706892"/>
                <a:gd name="connsiteY9" fmla="*/ 2418032 h 2425226"/>
                <a:gd name="connsiteX10" fmla="*/ 3414543 w 3706892"/>
                <a:gd name="connsiteY10" fmla="*/ 2111796 h 2425226"/>
                <a:gd name="connsiteX11" fmla="*/ 3695677 w 3706892"/>
                <a:gd name="connsiteY11" fmla="*/ 1951148 h 2425226"/>
                <a:gd name="connsiteX12" fmla="*/ 2837279 w 3706892"/>
                <a:gd name="connsiteY12" fmla="*/ 1357399 h 2425226"/>
                <a:gd name="connsiteX13" fmla="*/ 2840256 w 3706892"/>
                <a:gd name="connsiteY13" fmla="*/ 1354207 h 2425226"/>
                <a:gd name="connsiteX14" fmla="*/ 861369 w 3706892"/>
                <a:gd name="connsiteY14" fmla="*/ 1352646 h 2425226"/>
                <a:gd name="connsiteX15" fmla="*/ 865801 w 3706892"/>
                <a:gd name="connsiteY15" fmla="*/ 1357399 h 2425226"/>
                <a:gd name="connsiteX16" fmla="*/ 9024 w 3706892"/>
                <a:gd name="connsiteY16" fmla="*/ 1950243 h 2425226"/>
                <a:gd name="connsiteX17" fmla="*/ 0 w 3706892"/>
                <a:gd name="connsiteY17" fmla="*/ 1945086 h 2425226"/>
                <a:gd name="connsiteX18" fmla="*/ 861369 w 3706892"/>
                <a:gd name="connsiteY18" fmla="*/ 1352646 h 2425226"/>
                <a:gd name="connsiteX19" fmla="*/ 1853446 w 3706892"/>
                <a:gd name="connsiteY19" fmla="*/ 0 h 2425226"/>
                <a:gd name="connsiteX20" fmla="*/ 2648518 w 3706892"/>
                <a:gd name="connsiteY20" fmla="*/ 587269 h 2425226"/>
                <a:gd name="connsiteX21" fmla="*/ 2304792 w 3706892"/>
                <a:gd name="connsiteY21" fmla="*/ 587269 h 2425226"/>
                <a:gd name="connsiteX22" fmla="*/ 2762193 w 3706892"/>
                <a:gd name="connsiteY22" fmla="*/ 1283732 h 2425226"/>
                <a:gd name="connsiteX23" fmla="*/ 2437219 w 3706892"/>
                <a:gd name="connsiteY23" fmla="*/ 1344744 h 2425226"/>
                <a:gd name="connsiteX24" fmla="*/ 2396648 w 3706892"/>
                <a:gd name="connsiteY24" fmla="*/ 1693627 h 2425226"/>
                <a:gd name="connsiteX25" fmla="*/ 2138691 w 3706892"/>
                <a:gd name="connsiteY25" fmla="*/ 1445558 h 2425226"/>
                <a:gd name="connsiteX26" fmla="*/ 2138691 w 3706892"/>
                <a:gd name="connsiteY26" fmla="*/ 1812263 h 2425226"/>
                <a:gd name="connsiteX27" fmla="*/ 1853446 w 3706892"/>
                <a:gd name="connsiteY27" fmla="*/ 1606167 h 2425226"/>
                <a:gd name="connsiteX28" fmla="*/ 1570783 w 3706892"/>
                <a:gd name="connsiteY28" fmla="*/ 1810397 h 2425226"/>
                <a:gd name="connsiteX29" fmla="*/ 1570783 w 3706892"/>
                <a:gd name="connsiteY29" fmla="*/ 1441738 h 2425226"/>
                <a:gd name="connsiteX30" fmla="*/ 1569492 w 3706892"/>
                <a:gd name="connsiteY30" fmla="*/ 1444294 h 2425226"/>
                <a:gd name="connsiteX31" fmla="*/ 1306923 w 3706892"/>
                <a:gd name="connsiteY31" fmla="*/ 1697840 h 2425226"/>
                <a:gd name="connsiteX32" fmla="*/ 1265861 w 3706892"/>
                <a:gd name="connsiteY32" fmla="*/ 1344744 h 2425226"/>
                <a:gd name="connsiteX33" fmla="*/ 939633 w 3706892"/>
                <a:gd name="connsiteY33" fmla="*/ 1283497 h 2425226"/>
                <a:gd name="connsiteX34" fmla="*/ 1402101 w 3706892"/>
                <a:gd name="connsiteY34" fmla="*/ 587269 h 2425226"/>
                <a:gd name="connsiteX35" fmla="*/ 1058375 w 3706892"/>
                <a:gd name="connsiteY35" fmla="*/ 587269 h 2425226"/>
                <a:gd name="connsiteX36" fmla="*/ 1853446 w 3706892"/>
                <a:gd name="connsiteY36" fmla="*/ 0 h 2425226"/>
                <a:gd name="connsiteX0" fmla="*/ 876898 w 3706892"/>
                <a:gd name="connsiteY0" fmla="*/ 2049759 h 2425226"/>
                <a:gd name="connsiteX1" fmla="*/ 1239735 w 3706892"/>
                <a:gd name="connsiteY1" fmla="*/ 1758393 h 2425226"/>
                <a:gd name="connsiteX2" fmla="*/ 876898 w 3706892"/>
                <a:gd name="connsiteY2" fmla="*/ 2049759 h 2425226"/>
                <a:gd name="connsiteX3" fmla="*/ 2840256 w 3706892"/>
                <a:gd name="connsiteY3" fmla="*/ 1354207 h 2425226"/>
                <a:gd name="connsiteX4" fmla="*/ 3706892 w 3706892"/>
                <a:gd name="connsiteY4" fmla="*/ 1945086 h 2425226"/>
                <a:gd name="connsiteX5" fmla="*/ 3417775 w 3706892"/>
                <a:gd name="connsiteY5" fmla="*/ 2110295 h 2425226"/>
                <a:gd name="connsiteX6" fmla="*/ 3459078 w 3706892"/>
                <a:gd name="connsiteY6" fmla="*/ 2425226 h 2425226"/>
                <a:gd name="connsiteX7" fmla="*/ 3339559 w 3706892"/>
                <a:gd name="connsiteY7" fmla="*/ 2364335 h 2425226"/>
                <a:gd name="connsiteX8" fmla="*/ 3454704 w 3706892"/>
                <a:gd name="connsiteY8" fmla="*/ 2418032 h 2425226"/>
                <a:gd name="connsiteX9" fmla="*/ 3414543 w 3706892"/>
                <a:gd name="connsiteY9" fmla="*/ 2111796 h 2425226"/>
                <a:gd name="connsiteX10" fmla="*/ 3695677 w 3706892"/>
                <a:gd name="connsiteY10" fmla="*/ 1951148 h 2425226"/>
                <a:gd name="connsiteX11" fmla="*/ 2837279 w 3706892"/>
                <a:gd name="connsiteY11" fmla="*/ 1357399 h 2425226"/>
                <a:gd name="connsiteX12" fmla="*/ 2840256 w 3706892"/>
                <a:gd name="connsiteY12" fmla="*/ 1354207 h 2425226"/>
                <a:gd name="connsiteX13" fmla="*/ 861369 w 3706892"/>
                <a:gd name="connsiteY13" fmla="*/ 1352646 h 2425226"/>
                <a:gd name="connsiteX14" fmla="*/ 865801 w 3706892"/>
                <a:gd name="connsiteY14" fmla="*/ 1357399 h 2425226"/>
                <a:gd name="connsiteX15" fmla="*/ 9024 w 3706892"/>
                <a:gd name="connsiteY15" fmla="*/ 1950243 h 2425226"/>
                <a:gd name="connsiteX16" fmla="*/ 0 w 3706892"/>
                <a:gd name="connsiteY16" fmla="*/ 1945086 h 2425226"/>
                <a:gd name="connsiteX17" fmla="*/ 861369 w 3706892"/>
                <a:gd name="connsiteY17" fmla="*/ 1352646 h 2425226"/>
                <a:gd name="connsiteX18" fmla="*/ 1853446 w 3706892"/>
                <a:gd name="connsiteY18" fmla="*/ 0 h 2425226"/>
                <a:gd name="connsiteX19" fmla="*/ 2648518 w 3706892"/>
                <a:gd name="connsiteY19" fmla="*/ 587269 h 2425226"/>
                <a:gd name="connsiteX20" fmla="*/ 2304792 w 3706892"/>
                <a:gd name="connsiteY20" fmla="*/ 587269 h 2425226"/>
                <a:gd name="connsiteX21" fmla="*/ 2762193 w 3706892"/>
                <a:gd name="connsiteY21" fmla="*/ 1283732 h 2425226"/>
                <a:gd name="connsiteX22" fmla="*/ 2437219 w 3706892"/>
                <a:gd name="connsiteY22" fmla="*/ 1344744 h 2425226"/>
                <a:gd name="connsiteX23" fmla="*/ 2396648 w 3706892"/>
                <a:gd name="connsiteY23" fmla="*/ 1693627 h 2425226"/>
                <a:gd name="connsiteX24" fmla="*/ 2138691 w 3706892"/>
                <a:gd name="connsiteY24" fmla="*/ 1445558 h 2425226"/>
                <a:gd name="connsiteX25" fmla="*/ 2138691 w 3706892"/>
                <a:gd name="connsiteY25" fmla="*/ 1812263 h 2425226"/>
                <a:gd name="connsiteX26" fmla="*/ 1853446 w 3706892"/>
                <a:gd name="connsiteY26" fmla="*/ 1606167 h 2425226"/>
                <a:gd name="connsiteX27" fmla="*/ 1570783 w 3706892"/>
                <a:gd name="connsiteY27" fmla="*/ 1810397 h 2425226"/>
                <a:gd name="connsiteX28" fmla="*/ 1570783 w 3706892"/>
                <a:gd name="connsiteY28" fmla="*/ 1441738 h 2425226"/>
                <a:gd name="connsiteX29" fmla="*/ 1569492 w 3706892"/>
                <a:gd name="connsiteY29" fmla="*/ 1444294 h 2425226"/>
                <a:gd name="connsiteX30" fmla="*/ 1306923 w 3706892"/>
                <a:gd name="connsiteY30" fmla="*/ 1697840 h 2425226"/>
                <a:gd name="connsiteX31" fmla="*/ 1265861 w 3706892"/>
                <a:gd name="connsiteY31" fmla="*/ 1344744 h 2425226"/>
                <a:gd name="connsiteX32" fmla="*/ 939633 w 3706892"/>
                <a:gd name="connsiteY32" fmla="*/ 1283497 h 2425226"/>
                <a:gd name="connsiteX33" fmla="*/ 1402101 w 3706892"/>
                <a:gd name="connsiteY33" fmla="*/ 587269 h 2425226"/>
                <a:gd name="connsiteX34" fmla="*/ 1058375 w 3706892"/>
                <a:gd name="connsiteY34" fmla="*/ 587269 h 2425226"/>
                <a:gd name="connsiteX35" fmla="*/ 1853446 w 3706892"/>
                <a:gd name="connsiteY35" fmla="*/ 0 h 2425226"/>
                <a:gd name="connsiteX0" fmla="*/ 2840256 w 3706892"/>
                <a:gd name="connsiteY0" fmla="*/ 1354207 h 2425226"/>
                <a:gd name="connsiteX1" fmla="*/ 3706892 w 3706892"/>
                <a:gd name="connsiteY1" fmla="*/ 1945086 h 2425226"/>
                <a:gd name="connsiteX2" fmla="*/ 3417775 w 3706892"/>
                <a:gd name="connsiteY2" fmla="*/ 2110295 h 2425226"/>
                <a:gd name="connsiteX3" fmla="*/ 3459078 w 3706892"/>
                <a:gd name="connsiteY3" fmla="*/ 2425226 h 2425226"/>
                <a:gd name="connsiteX4" fmla="*/ 3339559 w 3706892"/>
                <a:gd name="connsiteY4" fmla="*/ 2364335 h 2425226"/>
                <a:gd name="connsiteX5" fmla="*/ 3454704 w 3706892"/>
                <a:gd name="connsiteY5" fmla="*/ 2418032 h 2425226"/>
                <a:gd name="connsiteX6" fmla="*/ 3414543 w 3706892"/>
                <a:gd name="connsiteY6" fmla="*/ 2111796 h 2425226"/>
                <a:gd name="connsiteX7" fmla="*/ 3695677 w 3706892"/>
                <a:gd name="connsiteY7" fmla="*/ 1951148 h 2425226"/>
                <a:gd name="connsiteX8" fmla="*/ 2837279 w 3706892"/>
                <a:gd name="connsiteY8" fmla="*/ 1357399 h 2425226"/>
                <a:gd name="connsiteX9" fmla="*/ 2840256 w 3706892"/>
                <a:gd name="connsiteY9" fmla="*/ 1354207 h 2425226"/>
                <a:gd name="connsiteX10" fmla="*/ 861369 w 3706892"/>
                <a:gd name="connsiteY10" fmla="*/ 1352646 h 2425226"/>
                <a:gd name="connsiteX11" fmla="*/ 865801 w 3706892"/>
                <a:gd name="connsiteY11" fmla="*/ 1357399 h 2425226"/>
                <a:gd name="connsiteX12" fmla="*/ 9024 w 3706892"/>
                <a:gd name="connsiteY12" fmla="*/ 1950243 h 2425226"/>
                <a:gd name="connsiteX13" fmla="*/ 0 w 3706892"/>
                <a:gd name="connsiteY13" fmla="*/ 1945086 h 2425226"/>
                <a:gd name="connsiteX14" fmla="*/ 861369 w 3706892"/>
                <a:gd name="connsiteY14" fmla="*/ 1352646 h 2425226"/>
                <a:gd name="connsiteX15" fmla="*/ 1853446 w 3706892"/>
                <a:gd name="connsiteY15" fmla="*/ 0 h 2425226"/>
                <a:gd name="connsiteX16" fmla="*/ 2648518 w 3706892"/>
                <a:gd name="connsiteY16" fmla="*/ 587269 h 2425226"/>
                <a:gd name="connsiteX17" fmla="*/ 2304792 w 3706892"/>
                <a:gd name="connsiteY17" fmla="*/ 587269 h 2425226"/>
                <a:gd name="connsiteX18" fmla="*/ 2762193 w 3706892"/>
                <a:gd name="connsiteY18" fmla="*/ 1283732 h 2425226"/>
                <a:gd name="connsiteX19" fmla="*/ 2437219 w 3706892"/>
                <a:gd name="connsiteY19" fmla="*/ 1344744 h 2425226"/>
                <a:gd name="connsiteX20" fmla="*/ 2396648 w 3706892"/>
                <a:gd name="connsiteY20" fmla="*/ 1693627 h 2425226"/>
                <a:gd name="connsiteX21" fmla="*/ 2138691 w 3706892"/>
                <a:gd name="connsiteY21" fmla="*/ 1445558 h 2425226"/>
                <a:gd name="connsiteX22" fmla="*/ 2138691 w 3706892"/>
                <a:gd name="connsiteY22" fmla="*/ 1812263 h 2425226"/>
                <a:gd name="connsiteX23" fmla="*/ 1853446 w 3706892"/>
                <a:gd name="connsiteY23" fmla="*/ 1606167 h 2425226"/>
                <a:gd name="connsiteX24" fmla="*/ 1570783 w 3706892"/>
                <a:gd name="connsiteY24" fmla="*/ 1810397 h 2425226"/>
                <a:gd name="connsiteX25" fmla="*/ 1570783 w 3706892"/>
                <a:gd name="connsiteY25" fmla="*/ 1441738 h 2425226"/>
                <a:gd name="connsiteX26" fmla="*/ 1569492 w 3706892"/>
                <a:gd name="connsiteY26" fmla="*/ 1444294 h 2425226"/>
                <a:gd name="connsiteX27" fmla="*/ 1306923 w 3706892"/>
                <a:gd name="connsiteY27" fmla="*/ 1697840 h 2425226"/>
                <a:gd name="connsiteX28" fmla="*/ 1265861 w 3706892"/>
                <a:gd name="connsiteY28" fmla="*/ 1344744 h 2425226"/>
                <a:gd name="connsiteX29" fmla="*/ 939633 w 3706892"/>
                <a:gd name="connsiteY29" fmla="*/ 1283497 h 2425226"/>
                <a:gd name="connsiteX30" fmla="*/ 1402101 w 3706892"/>
                <a:gd name="connsiteY30" fmla="*/ 587269 h 2425226"/>
                <a:gd name="connsiteX31" fmla="*/ 1058375 w 3706892"/>
                <a:gd name="connsiteY31" fmla="*/ 587269 h 2425226"/>
                <a:gd name="connsiteX32" fmla="*/ 1853446 w 3706892"/>
                <a:gd name="connsiteY32" fmla="*/ 0 h 2425226"/>
                <a:gd name="connsiteX0" fmla="*/ 2837279 w 3706892"/>
                <a:gd name="connsiteY0" fmla="*/ 1357399 h 2425226"/>
                <a:gd name="connsiteX1" fmla="*/ 3706892 w 3706892"/>
                <a:gd name="connsiteY1" fmla="*/ 1945086 h 2425226"/>
                <a:gd name="connsiteX2" fmla="*/ 3417775 w 3706892"/>
                <a:gd name="connsiteY2" fmla="*/ 2110295 h 2425226"/>
                <a:gd name="connsiteX3" fmla="*/ 3459078 w 3706892"/>
                <a:gd name="connsiteY3" fmla="*/ 2425226 h 2425226"/>
                <a:gd name="connsiteX4" fmla="*/ 3339559 w 3706892"/>
                <a:gd name="connsiteY4" fmla="*/ 2364335 h 2425226"/>
                <a:gd name="connsiteX5" fmla="*/ 3454704 w 3706892"/>
                <a:gd name="connsiteY5" fmla="*/ 2418032 h 2425226"/>
                <a:gd name="connsiteX6" fmla="*/ 3414543 w 3706892"/>
                <a:gd name="connsiteY6" fmla="*/ 2111796 h 2425226"/>
                <a:gd name="connsiteX7" fmla="*/ 3695677 w 3706892"/>
                <a:gd name="connsiteY7" fmla="*/ 1951148 h 2425226"/>
                <a:gd name="connsiteX8" fmla="*/ 2837279 w 3706892"/>
                <a:gd name="connsiteY8" fmla="*/ 1357399 h 2425226"/>
                <a:gd name="connsiteX9" fmla="*/ 861369 w 3706892"/>
                <a:gd name="connsiteY9" fmla="*/ 1352646 h 2425226"/>
                <a:gd name="connsiteX10" fmla="*/ 865801 w 3706892"/>
                <a:gd name="connsiteY10" fmla="*/ 1357399 h 2425226"/>
                <a:gd name="connsiteX11" fmla="*/ 9024 w 3706892"/>
                <a:gd name="connsiteY11" fmla="*/ 1950243 h 2425226"/>
                <a:gd name="connsiteX12" fmla="*/ 0 w 3706892"/>
                <a:gd name="connsiteY12" fmla="*/ 1945086 h 2425226"/>
                <a:gd name="connsiteX13" fmla="*/ 861369 w 3706892"/>
                <a:gd name="connsiteY13" fmla="*/ 1352646 h 2425226"/>
                <a:gd name="connsiteX14" fmla="*/ 1853446 w 3706892"/>
                <a:gd name="connsiteY14" fmla="*/ 0 h 2425226"/>
                <a:gd name="connsiteX15" fmla="*/ 2648518 w 3706892"/>
                <a:gd name="connsiteY15" fmla="*/ 587269 h 2425226"/>
                <a:gd name="connsiteX16" fmla="*/ 2304792 w 3706892"/>
                <a:gd name="connsiteY16" fmla="*/ 587269 h 2425226"/>
                <a:gd name="connsiteX17" fmla="*/ 2762193 w 3706892"/>
                <a:gd name="connsiteY17" fmla="*/ 1283732 h 2425226"/>
                <a:gd name="connsiteX18" fmla="*/ 2437219 w 3706892"/>
                <a:gd name="connsiteY18" fmla="*/ 1344744 h 2425226"/>
                <a:gd name="connsiteX19" fmla="*/ 2396648 w 3706892"/>
                <a:gd name="connsiteY19" fmla="*/ 1693627 h 2425226"/>
                <a:gd name="connsiteX20" fmla="*/ 2138691 w 3706892"/>
                <a:gd name="connsiteY20" fmla="*/ 1445558 h 2425226"/>
                <a:gd name="connsiteX21" fmla="*/ 2138691 w 3706892"/>
                <a:gd name="connsiteY21" fmla="*/ 1812263 h 2425226"/>
                <a:gd name="connsiteX22" fmla="*/ 1853446 w 3706892"/>
                <a:gd name="connsiteY22" fmla="*/ 1606167 h 2425226"/>
                <a:gd name="connsiteX23" fmla="*/ 1570783 w 3706892"/>
                <a:gd name="connsiteY23" fmla="*/ 1810397 h 2425226"/>
                <a:gd name="connsiteX24" fmla="*/ 1570783 w 3706892"/>
                <a:gd name="connsiteY24" fmla="*/ 1441738 h 2425226"/>
                <a:gd name="connsiteX25" fmla="*/ 1569492 w 3706892"/>
                <a:gd name="connsiteY25" fmla="*/ 1444294 h 2425226"/>
                <a:gd name="connsiteX26" fmla="*/ 1306923 w 3706892"/>
                <a:gd name="connsiteY26" fmla="*/ 1697840 h 2425226"/>
                <a:gd name="connsiteX27" fmla="*/ 1265861 w 3706892"/>
                <a:gd name="connsiteY27" fmla="*/ 1344744 h 2425226"/>
                <a:gd name="connsiteX28" fmla="*/ 939633 w 3706892"/>
                <a:gd name="connsiteY28" fmla="*/ 1283497 h 2425226"/>
                <a:gd name="connsiteX29" fmla="*/ 1402101 w 3706892"/>
                <a:gd name="connsiteY29" fmla="*/ 587269 h 2425226"/>
                <a:gd name="connsiteX30" fmla="*/ 1058375 w 3706892"/>
                <a:gd name="connsiteY30" fmla="*/ 587269 h 2425226"/>
                <a:gd name="connsiteX31" fmla="*/ 1853446 w 3706892"/>
                <a:gd name="connsiteY31" fmla="*/ 0 h 2425226"/>
                <a:gd name="connsiteX0" fmla="*/ 3695677 w 3737318"/>
                <a:gd name="connsiteY0" fmla="*/ 1951148 h 2425226"/>
                <a:gd name="connsiteX1" fmla="*/ 3706892 w 3737318"/>
                <a:gd name="connsiteY1" fmla="*/ 1945086 h 2425226"/>
                <a:gd name="connsiteX2" fmla="*/ 3417775 w 3737318"/>
                <a:gd name="connsiteY2" fmla="*/ 2110295 h 2425226"/>
                <a:gd name="connsiteX3" fmla="*/ 3459078 w 3737318"/>
                <a:gd name="connsiteY3" fmla="*/ 2425226 h 2425226"/>
                <a:gd name="connsiteX4" fmla="*/ 3339559 w 3737318"/>
                <a:gd name="connsiteY4" fmla="*/ 2364335 h 2425226"/>
                <a:gd name="connsiteX5" fmla="*/ 3454704 w 3737318"/>
                <a:gd name="connsiteY5" fmla="*/ 2418032 h 2425226"/>
                <a:gd name="connsiteX6" fmla="*/ 3414543 w 3737318"/>
                <a:gd name="connsiteY6" fmla="*/ 2111796 h 2425226"/>
                <a:gd name="connsiteX7" fmla="*/ 3695677 w 3737318"/>
                <a:gd name="connsiteY7" fmla="*/ 1951148 h 2425226"/>
                <a:gd name="connsiteX8" fmla="*/ 861369 w 3737318"/>
                <a:gd name="connsiteY8" fmla="*/ 1352646 h 2425226"/>
                <a:gd name="connsiteX9" fmla="*/ 865801 w 3737318"/>
                <a:gd name="connsiteY9" fmla="*/ 1357399 h 2425226"/>
                <a:gd name="connsiteX10" fmla="*/ 9024 w 3737318"/>
                <a:gd name="connsiteY10" fmla="*/ 1950243 h 2425226"/>
                <a:gd name="connsiteX11" fmla="*/ 0 w 3737318"/>
                <a:gd name="connsiteY11" fmla="*/ 1945086 h 2425226"/>
                <a:gd name="connsiteX12" fmla="*/ 861369 w 3737318"/>
                <a:gd name="connsiteY12" fmla="*/ 1352646 h 2425226"/>
                <a:gd name="connsiteX13" fmla="*/ 1853446 w 3737318"/>
                <a:gd name="connsiteY13" fmla="*/ 0 h 2425226"/>
                <a:gd name="connsiteX14" fmla="*/ 2648518 w 3737318"/>
                <a:gd name="connsiteY14" fmla="*/ 587269 h 2425226"/>
                <a:gd name="connsiteX15" fmla="*/ 2304792 w 3737318"/>
                <a:gd name="connsiteY15" fmla="*/ 587269 h 2425226"/>
                <a:gd name="connsiteX16" fmla="*/ 2762193 w 3737318"/>
                <a:gd name="connsiteY16" fmla="*/ 1283732 h 2425226"/>
                <a:gd name="connsiteX17" fmla="*/ 2437219 w 3737318"/>
                <a:gd name="connsiteY17" fmla="*/ 1344744 h 2425226"/>
                <a:gd name="connsiteX18" fmla="*/ 2396648 w 3737318"/>
                <a:gd name="connsiteY18" fmla="*/ 1693627 h 2425226"/>
                <a:gd name="connsiteX19" fmla="*/ 2138691 w 3737318"/>
                <a:gd name="connsiteY19" fmla="*/ 1445558 h 2425226"/>
                <a:gd name="connsiteX20" fmla="*/ 2138691 w 3737318"/>
                <a:gd name="connsiteY20" fmla="*/ 1812263 h 2425226"/>
                <a:gd name="connsiteX21" fmla="*/ 1853446 w 3737318"/>
                <a:gd name="connsiteY21" fmla="*/ 1606167 h 2425226"/>
                <a:gd name="connsiteX22" fmla="*/ 1570783 w 3737318"/>
                <a:gd name="connsiteY22" fmla="*/ 1810397 h 2425226"/>
                <a:gd name="connsiteX23" fmla="*/ 1570783 w 3737318"/>
                <a:gd name="connsiteY23" fmla="*/ 1441738 h 2425226"/>
                <a:gd name="connsiteX24" fmla="*/ 1569492 w 3737318"/>
                <a:gd name="connsiteY24" fmla="*/ 1444294 h 2425226"/>
                <a:gd name="connsiteX25" fmla="*/ 1306923 w 3737318"/>
                <a:gd name="connsiteY25" fmla="*/ 1697840 h 2425226"/>
                <a:gd name="connsiteX26" fmla="*/ 1265861 w 3737318"/>
                <a:gd name="connsiteY26" fmla="*/ 1344744 h 2425226"/>
                <a:gd name="connsiteX27" fmla="*/ 939633 w 3737318"/>
                <a:gd name="connsiteY27" fmla="*/ 1283497 h 2425226"/>
                <a:gd name="connsiteX28" fmla="*/ 1402101 w 3737318"/>
                <a:gd name="connsiteY28" fmla="*/ 587269 h 2425226"/>
                <a:gd name="connsiteX29" fmla="*/ 1058375 w 3737318"/>
                <a:gd name="connsiteY29" fmla="*/ 587269 h 2425226"/>
                <a:gd name="connsiteX30" fmla="*/ 1853446 w 3737318"/>
                <a:gd name="connsiteY30" fmla="*/ 0 h 2425226"/>
                <a:gd name="connsiteX0" fmla="*/ 3414543 w 3706892"/>
                <a:gd name="connsiteY0" fmla="*/ 2111796 h 2425226"/>
                <a:gd name="connsiteX1" fmla="*/ 3706892 w 3706892"/>
                <a:gd name="connsiteY1" fmla="*/ 1945086 h 2425226"/>
                <a:gd name="connsiteX2" fmla="*/ 3417775 w 3706892"/>
                <a:gd name="connsiteY2" fmla="*/ 2110295 h 2425226"/>
                <a:gd name="connsiteX3" fmla="*/ 3459078 w 3706892"/>
                <a:gd name="connsiteY3" fmla="*/ 2425226 h 2425226"/>
                <a:gd name="connsiteX4" fmla="*/ 3339559 w 3706892"/>
                <a:gd name="connsiteY4" fmla="*/ 2364335 h 2425226"/>
                <a:gd name="connsiteX5" fmla="*/ 3454704 w 3706892"/>
                <a:gd name="connsiteY5" fmla="*/ 2418032 h 2425226"/>
                <a:gd name="connsiteX6" fmla="*/ 3414543 w 3706892"/>
                <a:gd name="connsiteY6" fmla="*/ 2111796 h 2425226"/>
                <a:gd name="connsiteX7" fmla="*/ 861369 w 3706892"/>
                <a:gd name="connsiteY7" fmla="*/ 1352646 h 2425226"/>
                <a:gd name="connsiteX8" fmla="*/ 865801 w 3706892"/>
                <a:gd name="connsiteY8" fmla="*/ 1357399 h 2425226"/>
                <a:gd name="connsiteX9" fmla="*/ 9024 w 3706892"/>
                <a:gd name="connsiteY9" fmla="*/ 1950243 h 2425226"/>
                <a:gd name="connsiteX10" fmla="*/ 0 w 3706892"/>
                <a:gd name="connsiteY10" fmla="*/ 1945086 h 2425226"/>
                <a:gd name="connsiteX11" fmla="*/ 861369 w 3706892"/>
                <a:gd name="connsiteY11" fmla="*/ 1352646 h 2425226"/>
                <a:gd name="connsiteX12" fmla="*/ 1853446 w 3706892"/>
                <a:gd name="connsiteY12" fmla="*/ 0 h 2425226"/>
                <a:gd name="connsiteX13" fmla="*/ 2648518 w 3706892"/>
                <a:gd name="connsiteY13" fmla="*/ 587269 h 2425226"/>
                <a:gd name="connsiteX14" fmla="*/ 2304792 w 3706892"/>
                <a:gd name="connsiteY14" fmla="*/ 587269 h 2425226"/>
                <a:gd name="connsiteX15" fmla="*/ 2762193 w 3706892"/>
                <a:gd name="connsiteY15" fmla="*/ 1283732 h 2425226"/>
                <a:gd name="connsiteX16" fmla="*/ 2437219 w 3706892"/>
                <a:gd name="connsiteY16" fmla="*/ 1344744 h 2425226"/>
                <a:gd name="connsiteX17" fmla="*/ 2396648 w 3706892"/>
                <a:gd name="connsiteY17" fmla="*/ 1693627 h 2425226"/>
                <a:gd name="connsiteX18" fmla="*/ 2138691 w 3706892"/>
                <a:gd name="connsiteY18" fmla="*/ 1445558 h 2425226"/>
                <a:gd name="connsiteX19" fmla="*/ 2138691 w 3706892"/>
                <a:gd name="connsiteY19" fmla="*/ 1812263 h 2425226"/>
                <a:gd name="connsiteX20" fmla="*/ 1853446 w 3706892"/>
                <a:gd name="connsiteY20" fmla="*/ 1606167 h 2425226"/>
                <a:gd name="connsiteX21" fmla="*/ 1570783 w 3706892"/>
                <a:gd name="connsiteY21" fmla="*/ 1810397 h 2425226"/>
                <a:gd name="connsiteX22" fmla="*/ 1570783 w 3706892"/>
                <a:gd name="connsiteY22" fmla="*/ 1441738 h 2425226"/>
                <a:gd name="connsiteX23" fmla="*/ 1569492 w 3706892"/>
                <a:gd name="connsiteY23" fmla="*/ 1444294 h 2425226"/>
                <a:gd name="connsiteX24" fmla="*/ 1306923 w 3706892"/>
                <a:gd name="connsiteY24" fmla="*/ 1697840 h 2425226"/>
                <a:gd name="connsiteX25" fmla="*/ 1265861 w 3706892"/>
                <a:gd name="connsiteY25" fmla="*/ 1344744 h 2425226"/>
                <a:gd name="connsiteX26" fmla="*/ 939633 w 3706892"/>
                <a:gd name="connsiteY26" fmla="*/ 1283497 h 2425226"/>
                <a:gd name="connsiteX27" fmla="*/ 1402101 w 3706892"/>
                <a:gd name="connsiteY27" fmla="*/ 587269 h 2425226"/>
                <a:gd name="connsiteX28" fmla="*/ 1058375 w 3706892"/>
                <a:gd name="connsiteY28" fmla="*/ 587269 h 2425226"/>
                <a:gd name="connsiteX29" fmla="*/ 1853446 w 3706892"/>
                <a:gd name="connsiteY29" fmla="*/ 0 h 2425226"/>
                <a:gd name="connsiteX0" fmla="*/ 3454704 w 3706892"/>
                <a:gd name="connsiteY0" fmla="*/ 2418032 h 2425226"/>
                <a:gd name="connsiteX1" fmla="*/ 3706892 w 3706892"/>
                <a:gd name="connsiteY1" fmla="*/ 1945086 h 2425226"/>
                <a:gd name="connsiteX2" fmla="*/ 3417775 w 3706892"/>
                <a:gd name="connsiteY2" fmla="*/ 2110295 h 2425226"/>
                <a:gd name="connsiteX3" fmla="*/ 3459078 w 3706892"/>
                <a:gd name="connsiteY3" fmla="*/ 2425226 h 2425226"/>
                <a:gd name="connsiteX4" fmla="*/ 3339559 w 3706892"/>
                <a:gd name="connsiteY4" fmla="*/ 2364335 h 2425226"/>
                <a:gd name="connsiteX5" fmla="*/ 3454704 w 3706892"/>
                <a:gd name="connsiteY5" fmla="*/ 2418032 h 2425226"/>
                <a:gd name="connsiteX6" fmla="*/ 861369 w 3706892"/>
                <a:gd name="connsiteY6" fmla="*/ 1352646 h 2425226"/>
                <a:gd name="connsiteX7" fmla="*/ 865801 w 3706892"/>
                <a:gd name="connsiteY7" fmla="*/ 1357399 h 2425226"/>
                <a:gd name="connsiteX8" fmla="*/ 9024 w 3706892"/>
                <a:gd name="connsiteY8" fmla="*/ 1950243 h 2425226"/>
                <a:gd name="connsiteX9" fmla="*/ 0 w 3706892"/>
                <a:gd name="connsiteY9" fmla="*/ 1945086 h 2425226"/>
                <a:gd name="connsiteX10" fmla="*/ 861369 w 3706892"/>
                <a:gd name="connsiteY10" fmla="*/ 1352646 h 2425226"/>
                <a:gd name="connsiteX11" fmla="*/ 1853446 w 3706892"/>
                <a:gd name="connsiteY11" fmla="*/ 0 h 2425226"/>
                <a:gd name="connsiteX12" fmla="*/ 2648518 w 3706892"/>
                <a:gd name="connsiteY12" fmla="*/ 587269 h 2425226"/>
                <a:gd name="connsiteX13" fmla="*/ 2304792 w 3706892"/>
                <a:gd name="connsiteY13" fmla="*/ 587269 h 2425226"/>
                <a:gd name="connsiteX14" fmla="*/ 2762193 w 3706892"/>
                <a:gd name="connsiteY14" fmla="*/ 1283732 h 2425226"/>
                <a:gd name="connsiteX15" fmla="*/ 2437219 w 3706892"/>
                <a:gd name="connsiteY15" fmla="*/ 1344744 h 2425226"/>
                <a:gd name="connsiteX16" fmla="*/ 2396648 w 3706892"/>
                <a:gd name="connsiteY16" fmla="*/ 1693627 h 2425226"/>
                <a:gd name="connsiteX17" fmla="*/ 2138691 w 3706892"/>
                <a:gd name="connsiteY17" fmla="*/ 1445558 h 2425226"/>
                <a:gd name="connsiteX18" fmla="*/ 2138691 w 3706892"/>
                <a:gd name="connsiteY18" fmla="*/ 1812263 h 2425226"/>
                <a:gd name="connsiteX19" fmla="*/ 1853446 w 3706892"/>
                <a:gd name="connsiteY19" fmla="*/ 1606167 h 2425226"/>
                <a:gd name="connsiteX20" fmla="*/ 1570783 w 3706892"/>
                <a:gd name="connsiteY20" fmla="*/ 1810397 h 2425226"/>
                <a:gd name="connsiteX21" fmla="*/ 1570783 w 3706892"/>
                <a:gd name="connsiteY21" fmla="*/ 1441738 h 2425226"/>
                <a:gd name="connsiteX22" fmla="*/ 1569492 w 3706892"/>
                <a:gd name="connsiteY22" fmla="*/ 1444294 h 2425226"/>
                <a:gd name="connsiteX23" fmla="*/ 1306923 w 3706892"/>
                <a:gd name="connsiteY23" fmla="*/ 1697840 h 2425226"/>
                <a:gd name="connsiteX24" fmla="*/ 1265861 w 3706892"/>
                <a:gd name="connsiteY24" fmla="*/ 1344744 h 2425226"/>
                <a:gd name="connsiteX25" fmla="*/ 939633 w 3706892"/>
                <a:gd name="connsiteY25" fmla="*/ 1283497 h 2425226"/>
                <a:gd name="connsiteX26" fmla="*/ 1402101 w 3706892"/>
                <a:gd name="connsiteY26" fmla="*/ 587269 h 2425226"/>
                <a:gd name="connsiteX27" fmla="*/ 1058375 w 3706892"/>
                <a:gd name="connsiteY27" fmla="*/ 587269 h 2425226"/>
                <a:gd name="connsiteX28" fmla="*/ 1853446 w 3706892"/>
                <a:gd name="connsiteY28" fmla="*/ 0 h 2425226"/>
                <a:gd name="connsiteX0" fmla="*/ 3339559 w 3706892"/>
                <a:gd name="connsiteY0" fmla="*/ 2364335 h 2425226"/>
                <a:gd name="connsiteX1" fmla="*/ 3706892 w 3706892"/>
                <a:gd name="connsiteY1" fmla="*/ 1945086 h 2425226"/>
                <a:gd name="connsiteX2" fmla="*/ 3417775 w 3706892"/>
                <a:gd name="connsiteY2" fmla="*/ 2110295 h 2425226"/>
                <a:gd name="connsiteX3" fmla="*/ 3459078 w 3706892"/>
                <a:gd name="connsiteY3" fmla="*/ 2425226 h 2425226"/>
                <a:gd name="connsiteX4" fmla="*/ 3339559 w 3706892"/>
                <a:gd name="connsiteY4" fmla="*/ 2364335 h 2425226"/>
                <a:gd name="connsiteX5" fmla="*/ 861369 w 3706892"/>
                <a:gd name="connsiteY5" fmla="*/ 1352646 h 2425226"/>
                <a:gd name="connsiteX6" fmla="*/ 865801 w 3706892"/>
                <a:gd name="connsiteY6" fmla="*/ 1357399 h 2425226"/>
                <a:gd name="connsiteX7" fmla="*/ 9024 w 3706892"/>
                <a:gd name="connsiteY7" fmla="*/ 1950243 h 2425226"/>
                <a:gd name="connsiteX8" fmla="*/ 0 w 3706892"/>
                <a:gd name="connsiteY8" fmla="*/ 1945086 h 2425226"/>
                <a:gd name="connsiteX9" fmla="*/ 861369 w 3706892"/>
                <a:gd name="connsiteY9" fmla="*/ 1352646 h 2425226"/>
                <a:gd name="connsiteX10" fmla="*/ 1853446 w 3706892"/>
                <a:gd name="connsiteY10" fmla="*/ 0 h 2425226"/>
                <a:gd name="connsiteX11" fmla="*/ 2648518 w 3706892"/>
                <a:gd name="connsiteY11" fmla="*/ 587269 h 2425226"/>
                <a:gd name="connsiteX12" fmla="*/ 2304792 w 3706892"/>
                <a:gd name="connsiteY12" fmla="*/ 587269 h 2425226"/>
                <a:gd name="connsiteX13" fmla="*/ 2762193 w 3706892"/>
                <a:gd name="connsiteY13" fmla="*/ 1283732 h 2425226"/>
                <a:gd name="connsiteX14" fmla="*/ 2437219 w 3706892"/>
                <a:gd name="connsiteY14" fmla="*/ 1344744 h 2425226"/>
                <a:gd name="connsiteX15" fmla="*/ 2396648 w 3706892"/>
                <a:gd name="connsiteY15" fmla="*/ 1693627 h 2425226"/>
                <a:gd name="connsiteX16" fmla="*/ 2138691 w 3706892"/>
                <a:gd name="connsiteY16" fmla="*/ 1445558 h 2425226"/>
                <a:gd name="connsiteX17" fmla="*/ 2138691 w 3706892"/>
                <a:gd name="connsiteY17" fmla="*/ 1812263 h 2425226"/>
                <a:gd name="connsiteX18" fmla="*/ 1853446 w 3706892"/>
                <a:gd name="connsiteY18" fmla="*/ 1606167 h 2425226"/>
                <a:gd name="connsiteX19" fmla="*/ 1570783 w 3706892"/>
                <a:gd name="connsiteY19" fmla="*/ 1810397 h 2425226"/>
                <a:gd name="connsiteX20" fmla="*/ 1570783 w 3706892"/>
                <a:gd name="connsiteY20" fmla="*/ 1441738 h 2425226"/>
                <a:gd name="connsiteX21" fmla="*/ 1569492 w 3706892"/>
                <a:gd name="connsiteY21" fmla="*/ 1444294 h 2425226"/>
                <a:gd name="connsiteX22" fmla="*/ 1306923 w 3706892"/>
                <a:gd name="connsiteY22" fmla="*/ 1697840 h 2425226"/>
                <a:gd name="connsiteX23" fmla="*/ 1265861 w 3706892"/>
                <a:gd name="connsiteY23" fmla="*/ 1344744 h 2425226"/>
                <a:gd name="connsiteX24" fmla="*/ 939633 w 3706892"/>
                <a:gd name="connsiteY24" fmla="*/ 1283497 h 2425226"/>
                <a:gd name="connsiteX25" fmla="*/ 1402101 w 3706892"/>
                <a:gd name="connsiteY25" fmla="*/ 587269 h 2425226"/>
                <a:gd name="connsiteX26" fmla="*/ 1058375 w 3706892"/>
                <a:gd name="connsiteY26" fmla="*/ 587269 h 2425226"/>
                <a:gd name="connsiteX27" fmla="*/ 1853446 w 3706892"/>
                <a:gd name="connsiteY27" fmla="*/ 0 h 2425226"/>
                <a:gd name="connsiteX0" fmla="*/ 3459078 w 3706892"/>
                <a:gd name="connsiteY0" fmla="*/ 2425226 h 2425226"/>
                <a:gd name="connsiteX1" fmla="*/ 3706892 w 3706892"/>
                <a:gd name="connsiteY1" fmla="*/ 1945086 h 2425226"/>
                <a:gd name="connsiteX2" fmla="*/ 3417775 w 3706892"/>
                <a:gd name="connsiteY2" fmla="*/ 2110295 h 2425226"/>
                <a:gd name="connsiteX3" fmla="*/ 3459078 w 3706892"/>
                <a:gd name="connsiteY3" fmla="*/ 2425226 h 2425226"/>
                <a:gd name="connsiteX4" fmla="*/ 861369 w 3706892"/>
                <a:gd name="connsiteY4" fmla="*/ 1352646 h 2425226"/>
                <a:gd name="connsiteX5" fmla="*/ 865801 w 3706892"/>
                <a:gd name="connsiteY5" fmla="*/ 1357399 h 2425226"/>
                <a:gd name="connsiteX6" fmla="*/ 9024 w 3706892"/>
                <a:gd name="connsiteY6" fmla="*/ 1950243 h 2425226"/>
                <a:gd name="connsiteX7" fmla="*/ 0 w 3706892"/>
                <a:gd name="connsiteY7" fmla="*/ 1945086 h 2425226"/>
                <a:gd name="connsiteX8" fmla="*/ 861369 w 3706892"/>
                <a:gd name="connsiteY8" fmla="*/ 1352646 h 2425226"/>
                <a:gd name="connsiteX9" fmla="*/ 1853446 w 3706892"/>
                <a:gd name="connsiteY9" fmla="*/ 0 h 2425226"/>
                <a:gd name="connsiteX10" fmla="*/ 2648518 w 3706892"/>
                <a:gd name="connsiteY10" fmla="*/ 587269 h 2425226"/>
                <a:gd name="connsiteX11" fmla="*/ 2304792 w 3706892"/>
                <a:gd name="connsiteY11" fmla="*/ 587269 h 2425226"/>
                <a:gd name="connsiteX12" fmla="*/ 2762193 w 3706892"/>
                <a:gd name="connsiteY12" fmla="*/ 1283732 h 2425226"/>
                <a:gd name="connsiteX13" fmla="*/ 2437219 w 3706892"/>
                <a:gd name="connsiteY13" fmla="*/ 1344744 h 2425226"/>
                <a:gd name="connsiteX14" fmla="*/ 2396648 w 3706892"/>
                <a:gd name="connsiteY14" fmla="*/ 1693627 h 2425226"/>
                <a:gd name="connsiteX15" fmla="*/ 2138691 w 3706892"/>
                <a:gd name="connsiteY15" fmla="*/ 1445558 h 2425226"/>
                <a:gd name="connsiteX16" fmla="*/ 2138691 w 3706892"/>
                <a:gd name="connsiteY16" fmla="*/ 1812263 h 2425226"/>
                <a:gd name="connsiteX17" fmla="*/ 1853446 w 3706892"/>
                <a:gd name="connsiteY17" fmla="*/ 1606167 h 2425226"/>
                <a:gd name="connsiteX18" fmla="*/ 1570783 w 3706892"/>
                <a:gd name="connsiteY18" fmla="*/ 1810397 h 2425226"/>
                <a:gd name="connsiteX19" fmla="*/ 1570783 w 3706892"/>
                <a:gd name="connsiteY19" fmla="*/ 1441738 h 2425226"/>
                <a:gd name="connsiteX20" fmla="*/ 1569492 w 3706892"/>
                <a:gd name="connsiteY20" fmla="*/ 1444294 h 2425226"/>
                <a:gd name="connsiteX21" fmla="*/ 1306923 w 3706892"/>
                <a:gd name="connsiteY21" fmla="*/ 1697840 h 2425226"/>
                <a:gd name="connsiteX22" fmla="*/ 1265861 w 3706892"/>
                <a:gd name="connsiteY22" fmla="*/ 1344744 h 2425226"/>
                <a:gd name="connsiteX23" fmla="*/ 939633 w 3706892"/>
                <a:gd name="connsiteY23" fmla="*/ 1283497 h 2425226"/>
                <a:gd name="connsiteX24" fmla="*/ 1402101 w 3706892"/>
                <a:gd name="connsiteY24" fmla="*/ 587269 h 2425226"/>
                <a:gd name="connsiteX25" fmla="*/ 1058375 w 3706892"/>
                <a:gd name="connsiteY25" fmla="*/ 587269 h 2425226"/>
                <a:gd name="connsiteX26" fmla="*/ 1853446 w 3706892"/>
                <a:gd name="connsiteY26" fmla="*/ 0 h 2425226"/>
                <a:gd name="connsiteX0" fmla="*/ 3417775 w 3706892"/>
                <a:gd name="connsiteY0" fmla="*/ 2110295 h 2110295"/>
                <a:gd name="connsiteX1" fmla="*/ 3706892 w 3706892"/>
                <a:gd name="connsiteY1" fmla="*/ 1945086 h 2110295"/>
                <a:gd name="connsiteX2" fmla="*/ 3417775 w 3706892"/>
                <a:gd name="connsiteY2" fmla="*/ 2110295 h 2110295"/>
                <a:gd name="connsiteX3" fmla="*/ 861369 w 3706892"/>
                <a:gd name="connsiteY3" fmla="*/ 1352646 h 2110295"/>
                <a:gd name="connsiteX4" fmla="*/ 865801 w 3706892"/>
                <a:gd name="connsiteY4" fmla="*/ 1357399 h 2110295"/>
                <a:gd name="connsiteX5" fmla="*/ 9024 w 3706892"/>
                <a:gd name="connsiteY5" fmla="*/ 1950243 h 2110295"/>
                <a:gd name="connsiteX6" fmla="*/ 0 w 3706892"/>
                <a:gd name="connsiteY6" fmla="*/ 1945086 h 2110295"/>
                <a:gd name="connsiteX7" fmla="*/ 861369 w 3706892"/>
                <a:gd name="connsiteY7" fmla="*/ 1352646 h 2110295"/>
                <a:gd name="connsiteX8" fmla="*/ 1853446 w 3706892"/>
                <a:gd name="connsiteY8" fmla="*/ 0 h 2110295"/>
                <a:gd name="connsiteX9" fmla="*/ 2648518 w 3706892"/>
                <a:gd name="connsiteY9" fmla="*/ 587269 h 2110295"/>
                <a:gd name="connsiteX10" fmla="*/ 2304792 w 3706892"/>
                <a:gd name="connsiteY10" fmla="*/ 587269 h 2110295"/>
                <a:gd name="connsiteX11" fmla="*/ 2762193 w 3706892"/>
                <a:gd name="connsiteY11" fmla="*/ 1283732 h 2110295"/>
                <a:gd name="connsiteX12" fmla="*/ 2437219 w 3706892"/>
                <a:gd name="connsiteY12" fmla="*/ 1344744 h 2110295"/>
                <a:gd name="connsiteX13" fmla="*/ 2396648 w 3706892"/>
                <a:gd name="connsiteY13" fmla="*/ 1693627 h 2110295"/>
                <a:gd name="connsiteX14" fmla="*/ 2138691 w 3706892"/>
                <a:gd name="connsiteY14" fmla="*/ 1445558 h 2110295"/>
                <a:gd name="connsiteX15" fmla="*/ 2138691 w 3706892"/>
                <a:gd name="connsiteY15" fmla="*/ 1812263 h 2110295"/>
                <a:gd name="connsiteX16" fmla="*/ 1853446 w 3706892"/>
                <a:gd name="connsiteY16" fmla="*/ 1606167 h 2110295"/>
                <a:gd name="connsiteX17" fmla="*/ 1570783 w 3706892"/>
                <a:gd name="connsiteY17" fmla="*/ 1810397 h 2110295"/>
                <a:gd name="connsiteX18" fmla="*/ 1570783 w 3706892"/>
                <a:gd name="connsiteY18" fmla="*/ 1441738 h 2110295"/>
                <a:gd name="connsiteX19" fmla="*/ 1569492 w 3706892"/>
                <a:gd name="connsiteY19" fmla="*/ 1444294 h 2110295"/>
                <a:gd name="connsiteX20" fmla="*/ 1306923 w 3706892"/>
                <a:gd name="connsiteY20" fmla="*/ 1697840 h 2110295"/>
                <a:gd name="connsiteX21" fmla="*/ 1265861 w 3706892"/>
                <a:gd name="connsiteY21" fmla="*/ 1344744 h 2110295"/>
                <a:gd name="connsiteX22" fmla="*/ 939633 w 3706892"/>
                <a:gd name="connsiteY22" fmla="*/ 1283497 h 2110295"/>
                <a:gd name="connsiteX23" fmla="*/ 1402101 w 3706892"/>
                <a:gd name="connsiteY23" fmla="*/ 587269 h 2110295"/>
                <a:gd name="connsiteX24" fmla="*/ 1058375 w 3706892"/>
                <a:gd name="connsiteY24" fmla="*/ 587269 h 2110295"/>
                <a:gd name="connsiteX25" fmla="*/ 1853446 w 3706892"/>
                <a:gd name="connsiteY25" fmla="*/ 0 h 2110295"/>
                <a:gd name="connsiteX0" fmla="*/ 861369 w 2762193"/>
                <a:gd name="connsiteY0" fmla="*/ 1352646 h 1950243"/>
                <a:gd name="connsiteX1" fmla="*/ 865801 w 2762193"/>
                <a:gd name="connsiteY1" fmla="*/ 1357399 h 1950243"/>
                <a:gd name="connsiteX2" fmla="*/ 9024 w 2762193"/>
                <a:gd name="connsiteY2" fmla="*/ 1950243 h 1950243"/>
                <a:gd name="connsiteX3" fmla="*/ 0 w 2762193"/>
                <a:gd name="connsiteY3" fmla="*/ 1945086 h 1950243"/>
                <a:gd name="connsiteX4" fmla="*/ 861369 w 2762193"/>
                <a:gd name="connsiteY4" fmla="*/ 1352646 h 1950243"/>
                <a:gd name="connsiteX5" fmla="*/ 1853446 w 2762193"/>
                <a:gd name="connsiteY5" fmla="*/ 0 h 1950243"/>
                <a:gd name="connsiteX6" fmla="*/ 2648518 w 2762193"/>
                <a:gd name="connsiteY6" fmla="*/ 587269 h 1950243"/>
                <a:gd name="connsiteX7" fmla="*/ 2304792 w 2762193"/>
                <a:gd name="connsiteY7" fmla="*/ 587269 h 1950243"/>
                <a:gd name="connsiteX8" fmla="*/ 2762193 w 2762193"/>
                <a:gd name="connsiteY8" fmla="*/ 1283732 h 1950243"/>
                <a:gd name="connsiteX9" fmla="*/ 2437219 w 2762193"/>
                <a:gd name="connsiteY9" fmla="*/ 1344744 h 1950243"/>
                <a:gd name="connsiteX10" fmla="*/ 2396648 w 2762193"/>
                <a:gd name="connsiteY10" fmla="*/ 1693627 h 1950243"/>
                <a:gd name="connsiteX11" fmla="*/ 2138691 w 2762193"/>
                <a:gd name="connsiteY11" fmla="*/ 1445558 h 1950243"/>
                <a:gd name="connsiteX12" fmla="*/ 2138691 w 2762193"/>
                <a:gd name="connsiteY12" fmla="*/ 1812263 h 1950243"/>
                <a:gd name="connsiteX13" fmla="*/ 1853446 w 2762193"/>
                <a:gd name="connsiteY13" fmla="*/ 1606167 h 1950243"/>
                <a:gd name="connsiteX14" fmla="*/ 1570783 w 2762193"/>
                <a:gd name="connsiteY14" fmla="*/ 1810397 h 1950243"/>
                <a:gd name="connsiteX15" fmla="*/ 1570783 w 2762193"/>
                <a:gd name="connsiteY15" fmla="*/ 1441738 h 1950243"/>
                <a:gd name="connsiteX16" fmla="*/ 1569492 w 2762193"/>
                <a:gd name="connsiteY16" fmla="*/ 1444294 h 1950243"/>
                <a:gd name="connsiteX17" fmla="*/ 1306923 w 2762193"/>
                <a:gd name="connsiteY17" fmla="*/ 1697840 h 1950243"/>
                <a:gd name="connsiteX18" fmla="*/ 1265861 w 2762193"/>
                <a:gd name="connsiteY18" fmla="*/ 1344744 h 1950243"/>
                <a:gd name="connsiteX19" fmla="*/ 939633 w 2762193"/>
                <a:gd name="connsiteY19" fmla="*/ 1283497 h 1950243"/>
                <a:gd name="connsiteX20" fmla="*/ 1402101 w 2762193"/>
                <a:gd name="connsiteY20" fmla="*/ 587269 h 1950243"/>
                <a:gd name="connsiteX21" fmla="*/ 1058375 w 2762193"/>
                <a:gd name="connsiteY21" fmla="*/ 587269 h 1950243"/>
                <a:gd name="connsiteX22" fmla="*/ 1853446 w 2762193"/>
                <a:gd name="connsiteY22" fmla="*/ 0 h 1950243"/>
                <a:gd name="connsiteX0" fmla="*/ 0 w 2762193"/>
                <a:gd name="connsiteY0" fmla="*/ 1945086 h 1950243"/>
                <a:gd name="connsiteX1" fmla="*/ 865801 w 2762193"/>
                <a:gd name="connsiteY1" fmla="*/ 1357399 h 1950243"/>
                <a:gd name="connsiteX2" fmla="*/ 9024 w 2762193"/>
                <a:gd name="connsiteY2" fmla="*/ 1950243 h 1950243"/>
                <a:gd name="connsiteX3" fmla="*/ 0 w 2762193"/>
                <a:gd name="connsiteY3" fmla="*/ 1945086 h 1950243"/>
                <a:gd name="connsiteX4" fmla="*/ 1853446 w 2762193"/>
                <a:gd name="connsiteY4" fmla="*/ 0 h 1950243"/>
                <a:gd name="connsiteX5" fmla="*/ 2648518 w 2762193"/>
                <a:gd name="connsiteY5" fmla="*/ 587269 h 1950243"/>
                <a:gd name="connsiteX6" fmla="*/ 2304792 w 2762193"/>
                <a:gd name="connsiteY6" fmla="*/ 587269 h 1950243"/>
                <a:gd name="connsiteX7" fmla="*/ 2762193 w 2762193"/>
                <a:gd name="connsiteY7" fmla="*/ 1283732 h 1950243"/>
                <a:gd name="connsiteX8" fmla="*/ 2437219 w 2762193"/>
                <a:gd name="connsiteY8" fmla="*/ 1344744 h 1950243"/>
                <a:gd name="connsiteX9" fmla="*/ 2396648 w 2762193"/>
                <a:gd name="connsiteY9" fmla="*/ 1693627 h 1950243"/>
                <a:gd name="connsiteX10" fmla="*/ 2138691 w 2762193"/>
                <a:gd name="connsiteY10" fmla="*/ 1445558 h 1950243"/>
                <a:gd name="connsiteX11" fmla="*/ 2138691 w 2762193"/>
                <a:gd name="connsiteY11" fmla="*/ 1812263 h 1950243"/>
                <a:gd name="connsiteX12" fmla="*/ 1853446 w 2762193"/>
                <a:gd name="connsiteY12" fmla="*/ 1606167 h 1950243"/>
                <a:gd name="connsiteX13" fmla="*/ 1570783 w 2762193"/>
                <a:gd name="connsiteY13" fmla="*/ 1810397 h 1950243"/>
                <a:gd name="connsiteX14" fmla="*/ 1570783 w 2762193"/>
                <a:gd name="connsiteY14" fmla="*/ 1441738 h 1950243"/>
                <a:gd name="connsiteX15" fmla="*/ 1569492 w 2762193"/>
                <a:gd name="connsiteY15" fmla="*/ 1444294 h 1950243"/>
                <a:gd name="connsiteX16" fmla="*/ 1306923 w 2762193"/>
                <a:gd name="connsiteY16" fmla="*/ 1697840 h 1950243"/>
                <a:gd name="connsiteX17" fmla="*/ 1265861 w 2762193"/>
                <a:gd name="connsiteY17" fmla="*/ 1344744 h 1950243"/>
                <a:gd name="connsiteX18" fmla="*/ 939633 w 2762193"/>
                <a:gd name="connsiteY18" fmla="*/ 1283497 h 1950243"/>
                <a:gd name="connsiteX19" fmla="*/ 1402101 w 2762193"/>
                <a:gd name="connsiteY19" fmla="*/ 587269 h 1950243"/>
                <a:gd name="connsiteX20" fmla="*/ 1058375 w 2762193"/>
                <a:gd name="connsiteY20" fmla="*/ 587269 h 1950243"/>
                <a:gd name="connsiteX21" fmla="*/ 1853446 w 2762193"/>
                <a:gd name="connsiteY21" fmla="*/ 0 h 1950243"/>
                <a:gd name="connsiteX0" fmla="*/ 0 w 2753169"/>
                <a:gd name="connsiteY0" fmla="*/ 1950243 h 1950243"/>
                <a:gd name="connsiteX1" fmla="*/ 856777 w 2753169"/>
                <a:gd name="connsiteY1" fmla="*/ 1357399 h 1950243"/>
                <a:gd name="connsiteX2" fmla="*/ 0 w 2753169"/>
                <a:gd name="connsiteY2" fmla="*/ 1950243 h 1950243"/>
                <a:gd name="connsiteX3" fmla="*/ 1844422 w 2753169"/>
                <a:gd name="connsiteY3" fmla="*/ 0 h 1950243"/>
                <a:gd name="connsiteX4" fmla="*/ 2639494 w 2753169"/>
                <a:gd name="connsiteY4" fmla="*/ 587269 h 1950243"/>
                <a:gd name="connsiteX5" fmla="*/ 2295768 w 2753169"/>
                <a:gd name="connsiteY5" fmla="*/ 587269 h 1950243"/>
                <a:gd name="connsiteX6" fmla="*/ 2753169 w 2753169"/>
                <a:gd name="connsiteY6" fmla="*/ 1283732 h 1950243"/>
                <a:gd name="connsiteX7" fmla="*/ 2428195 w 2753169"/>
                <a:gd name="connsiteY7" fmla="*/ 1344744 h 1950243"/>
                <a:gd name="connsiteX8" fmla="*/ 2387624 w 2753169"/>
                <a:gd name="connsiteY8" fmla="*/ 1693627 h 1950243"/>
                <a:gd name="connsiteX9" fmla="*/ 2129667 w 2753169"/>
                <a:gd name="connsiteY9" fmla="*/ 1445558 h 1950243"/>
                <a:gd name="connsiteX10" fmla="*/ 2129667 w 2753169"/>
                <a:gd name="connsiteY10" fmla="*/ 1812263 h 1950243"/>
                <a:gd name="connsiteX11" fmla="*/ 1844422 w 2753169"/>
                <a:gd name="connsiteY11" fmla="*/ 1606167 h 1950243"/>
                <a:gd name="connsiteX12" fmla="*/ 1561759 w 2753169"/>
                <a:gd name="connsiteY12" fmla="*/ 1810397 h 1950243"/>
                <a:gd name="connsiteX13" fmla="*/ 1561759 w 2753169"/>
                <a:gd name="connsiteY13" fmla="*/ 1441738 h 1950243"/>
                <a:gd name="connsiteX14" fmla="*/ 1560468 w 2753169"/>
                <a:gd name="connsiteY14" fmla="*/ 1444294 h 1950243"/>
                <a:gd name="connsiteX15" fmla="*/ 1297899 w 2753169"/>
                <a:gd name="connsiteY15" fmla="*/ 1697840 h 1950243"/>
                <a:gd name="connsiteX16" fmla="*/ 1256837 w 2753169"/>
                <a:gd name="connsiteY16" fmla="*/ 1344744 h 1950243"/>
                <a:gd name="connsiteX17" fmla="*/ 930609 w 2753169"/>
                <a:gd name="connsiteY17" fmla="*/ 1283497 h 1950243"/>
                <a:gd name="connsiteX18" fmla="*/ 1393077 w 2753169"/>
                <a:gd name="connsiteY18" fmla="*/ 587269 h 1950243"/>
                <a:gd name="connsiteX19" fmla="*/ 1049351 w 2753169"/>
                <a:gd name="connsiteY19" fmla="*/ 587269 h 1950243"/>
                <a:gd name="connsiteX20" fmla="*/ 1844422 w 2753169"/>
                <a:gd name="connsiteY20" fmla="*/ 0 h 1950243"/>
                <a:gd name="connsiteX0" fmla="*/ 913813 w 1822560"/>
                <a:gd name="connsiteY0" fmla="*/ 0 h 1812263"/>
                <a:gd name="connsiteX1" fmla="*/ 1708885 w 1822560"/>
                <a:gd name="connsiteY1" fmla="*/ 587269 h 1812263"/>
                <a:gd name="connsiteX2" fmla="*/ 1365159 w 1822560"/>
                <a:gd name="connsiteY2" fmla="*/ 587269 h 1812263"/>
                <a:gd name="connsiteX3" fmla="*/ 1822560 w 1822560"/>
                <a:gd name="connsiteY3" fmla="*/ 1283732 h 1812263"/>
                <a:gd name="connsiteX4" fmla="*/ 1497586 w 1822560"/>
                <a:gd name="connsiteY4" fmla="*/ 1344744 h 1812263"/>
                <a:gd name="connsiteX5" fmla="*/ 1457015 w 1822560"/>
                <a:gd name="connsiteY5" fmla="*/ 1693627 h 1812263"/>
                <a:gd name="connsiteX6" fmla="*/ 1199058 w 1822560"/>
                <a:gd name="connsiteY6" fmla="*/ 1445558 h 1812263"/>
                <a:gd name="connsiteX7" fmla="*/ 1199058 w 1822560"/>
                <a:gd name="connsiteY7" fmla="*/ 1812263 h 1812263"/>
                <a:gd name="connsiteX8" fmla="*/ 913813 w 1822560"/>
                <a:gd name="connsiteY8" fmla="*/ 1606167 h 1812263"/>
                <a:gd name="connsiteX9" fmla="*/ 631150 w 1822560"/>
                <a:gd name="connsiteY9" fmla="*/ 1810397 h 1812263"/>
                <a:gd name="connsiteX10" fmla="*/ 631150 w 1822560"/>
                <a:gd name="connsiteY10" fmla="*/ 1441738 h 1812263"/>
                <a:gd name="connsiteX11" fmla="*/ 629859 w 1822560"/>
                <a:gd name="connsiteY11" fmla="*/ 1444294 h 1812263"/>
                <a:gd name="connsiteX12" fmla="*/ 367290 w 1822560"/>
                <a:gd name="connsiteY12" fmla="*/ 1697840 h 1812263"/>
                <a:gd name="connsiteX13" fmla="*/ 326228 w 1822560"/>
                <a:gd name="connsiteY13" fmla="*/ 1344744 h 1812263"/>
                <a:gd name="connsiteX14" fmla="*/ 0 w 1822560"/>
                <a:gd name="connsiteY14" fmla="*/ 1283497 h 1812263"/>
                <a:gd name="connsiteX15" fmla="*/ 462468 w 1822560"/>
                <a:gd name="connsiteY15" fmla="*/ 587269 h 1812263"/>
                <a:gd name="connsiteX16" fmla="*/ 118742 w 1822560"/>
                <a:gd name="connsiteY16" fmla="*/ 587269 h 1812263"/>
                <a:gd name="connsiteX17" fmla="*/ 913813 w 1822560"/>
                <a:gd name="connsiteY17" fmla="*/ 0 h 181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2560" h="1812263">
                  <a:moveTo>
                    <a:pt x="913813" y="0"/>
                  </a:moveTo>
                  <a:lnTo>
                    <a:pt x="1708885" y="587269"/>
                  </a:lnTo>
                  <a:lnTo>
                    <a:pt x="1365159" y="587269"/>
                  </a:lnTo>
                  <a:cubicBezTo>
                    <a:pt x="1458446" y="862476"/>
                    <a:pt x="1628119" y="1092981"/>
                    <a:pt x="1822560" y="1283732"/>
                  </a:cubicBezTo>
                  <a:lnTo>
                    <a:pt x="1497586" y="1344744"/>
                  </a:lnTo>
                  <a:lnTo>
                    <a:pt x="1457015" y="1693627"/>
                  </a:lnTo>
                  <a:cubicBezTo>
                    <a:pt x="1367714" y="1613180"/>
                    <a:pt x="1282308" y="1529968"/>
                    <a:pt x="1199058" y="1445558"/>
                  </a:cubicBezTo>
                  <a:lnTo>
                    <a:pt x="1199058" y="1812263"/>
                  </a:lnTo>
                  <a:lnTo>
                    <a:pt x="913813" y="1606167"/>
                  </a:lnTo>
                  <a:lnTo>
                    <a:pt x="631150" y="1810397"/>
                  </a:lnTo>
                  <a:lnTo>
                    <a:pt x="631150" y="1441738"/>
                  </a:lnTo>
                  <a:lnTo>
                    <a:pt x="629859" y="1444294"/>
                  </a:lnTo>
                  <a:lnTo>
                    <a:pt x="367290" y="1697840"/>
                  </a:lnTo>
                  <a:lnTo>
                    <a:pt x="326228" y="1344744"/>
                  </a:lnTo>
                  <a:lnTo>
                    <a:pt x="0" y="1283497"/>
                  </a:lnTo>
                  <a:cubicBezTo>
                    <a:pt x="196571" y="1093573"/>
                    <a:pt x="368701" y="863894"/>
                    <a:pt x="462468" y="587269"/>
                  </a:cubicBezTo>
                  <a:lnTo>
                    <a:pt x="118742" y="587269"/>
                  </a:lnTo>
                  <a:lnTo>
                    <a:pt x="91381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FA2D1"/>
                </a:gs>
                <a:gs pos="100000">
                  <a:srgbClr val="0C2454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9"/>
            <p:cNvSpPr/>
            <p:nvPr/>
          </p:nvSpPr>
          <p:spPr>
            <a:xfrm rot="18780000">
              <a:off x="5141640" y="4135289"/>
              <a:ext cx="823825" cy="1476122"/>
            </a:xfrm>
            <a:custGeom>
              <a:avLst/>
              <a:gdLst/>
              <a:ahLst/>
              <a:cxnLst/>
              <a:rect l="l" t="t" r="r" b="b"/>
              <a:pathLst>
                <a:path w="500177" h="896213">
                  <a:moveTo>
                    <a:pt x="496706" y="182880"/>
                  </a:moveTo>
                  <a:lnTo>
                    <a:pt x="408386" y="182880"/>
                  </a:lnTo>
                  <a:cubicBezTo>
                    <a:pt x="402005" y="392503"/>
                    <a:pt x="473014" y="704019"/>
                    <a:pt x="500177" y="809891"/>
                  </a:cubicBezTo>
                  <a:lnTo>
                    <a:pt x="312435" y="751577"/>
                  </a:lnTo>
                  <a:lnTo>
                    <a:pt x="193085" y="896213"/>
                  </a:lnTo>
                  <a:cubicBezTo>
                    <a:pt x="100649" y="636832"/>
                    <a:pt x="81245" y="393927"/>
                    <a:pt x="83386" y="182880"/>
                  </a:cubicBezTo>
                  <a:lnTo>
                    <a:pt x="0" y="182880"/>
                  </a:lnTo>
                  <a:lnTo>
                    <a:pt x="248353" y="0"/>
                  </a:lnTo>
                  <a:close/>
                </a:path>
              </a:pathLst>
            </a:custGeom>
            <a:gradFill>
              <a:gsLst>
                <a:gs pos="0">
                  <a:srgbClr val="F23232"/>
                </a:gs>
                <a:gs pos="100000">
                  <a:srgbClr val="C0000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9"/>
            <p:cNvSpPr/>
            <p:nvPr/>
          </p:nvSpPr>
          <p:spPr>
            <a:xfrm rot="2820000" flipH="1">
              <a:off x="2846175" y="4135289"/>
              <a:ext cx="823825" cy="1476122"/>
            </a:xfrm>
            <a:custGeom>
              <a:avLst/>
              <a:gdLst/>
              <a:ahLst/>
              <a:cxnLst/>
              <a:rect l="l" t="t" r="r" b="b"/>
              <a:pathLst>
                <a:path w="500177" h="896213">
                  <a:moveTo>
                    <a:pt x="496706" y="182880"/>
                  </a:moveTo>
                  <a:lnTo>
                    <a:pt x="408386" y="182880"/>
                  </a:lnTo>
                  <a:cubicBezTo>
                    <a:pt x="402005" y="392503"/>
                    <a:pt x="473014" y="704019"/>
                    <a:pt x="500177" y="809891"/>
                  </a:cubicBezTo>
                  <a:lnTo>
                    <a:pt x="312435" y="751577"/>
                  </a:lnTo>
                  <a:lnTo>
                    <a:pt x="193085" y="896213"/>
                  </a:lnTo>
                  <a:cubicBezTo>
                    <a:pt x="100649" y="636832"/>
                    <a:pt x="81245" y="393927"/>
                    <a:pt x="83386" y="182880"/>
                  </a:cubicBezTo>
                  <a:lnTo>
                    <a:pt x="0" y="182880"/>
                  </a:lnTo>
                  <a:lnTo>
                    <a:pt x="248353" y="0"/>
                  </a:lnTo>
                  <a:close/>
                </a:path>
              </a:pathLst>
            </a:custGeom>
            <a:gradFill>
              <a:gsLst>
                <a:gs pos="0">
                  <a:srgbClr val="63CA30"/>
                </a:gs>
                <a:gs pos="100000">
                  <a:srgbClr val="0D9113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Notched Right Arrow 15"/>
            <p:cNvSpPr/>
            <p:nvPr/>
          </p:nvSpPr>
          <p:spPr>
            <a:xfrm rot="16200000">
              <a:off x="3745865" y="4899967"/>
              <a:ext cx="1323722" cy="823824"/>
            </a:xfrm>
            <a:prstGeom prst="notchedRightArrow">
              <a:avLst>
                <a:gd name="adj1" fmla="val 68499"/>
                <a:gd name="adj2" fmla="val 36126"/>
              </a:avLst>
            </a:prstGeom>
            <a:gradFill flip="none" rotWithShape="1">
              <a:gsLst>
                <a:gs pos="0">
                  <a:srgbClr val="F3BC0D"/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2298938" y="5192935"/>
            <a:ext cx="6222808" cy="758304"/>
            <a:chOff x="-4521024" y="1742963"/>
            <a:chExt cx="8171374" cy="758304"/>
          </a:xfrm>
        </p:grpSpPr>
        <p:sp>
          <p:nvSpPr>
            <p:cNvPr id="18" name="Rectangle 17"/>
            <p:cNvSpPr/>
            <p:nvPr/>
          </p:nvSpPr>
          <p:spPr>
            <a:xfrm>
              <a:off x="-4521024" y="1826802"/>
              <a:ext cx="3082079" cy="3048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Cost Saving 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8271" y="1742963"/>
              <a:ext cx="3082079" cy="7583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371724" y="6900729"/>
            <a:ext cx="2133600" cy="758304"/>
            <a:chOff x="454120" y="1742963"/>
            <a:chExt cx="3196230" cy="758304"/>
          </a:xfrm>
        </p:grpSpPr>
        <p:sp>
          <p:nvSpPr>
            <p:cNvPr id="21" name="Rectangle 20"/>
            <p:cNvSpPr/>
            <p:nvPr/>
          </p:nvSpPr>
          <p:spPr>
            <a:xfrm>
              <a:off x="454120" y="1927117"/>
              <a:ext cx="3082079" cy="3048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Decrease</a:t>
              </a:r>
              <a:r>
                <a:rPr kumimoji="0" lang="en-US" sz="18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Manual Effort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8271" y="1742963"/>
              <a:ext cx="3082079" cy="7583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92" y="1905000"/>
            <a:ext cx="99546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9067800" y="5048150"/>
            <a:ext cx="2247900" cy="903443"/>
            <a:chOff x="1823933" y="1257952"/>
            <a:chExt cx="3367457" cy="903443"/>
          </a:xfrm>
        </p:grpSpPr>
        <p:sp>
          <p:nvSpPr>
            <p:cNvPr id="27" name="Rectangle 26"/>
            <p:cNvSpPr/>
            <p:nvPr/>
          </p:nvSpPr>
          <p:spPr>
            <a:xfrm>
              <a:off x="2109311" y="1257952"/>
              <a:ext cx="3082079" cy="3048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 </a:t>
              </a:r>
              <a:endParaRPr lang="en-US" b="1" kern="0" baseline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23933" y="1403091"/>
              <a:ext cx="3082079" cy="7583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Deliver Quality Results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-22803" y="-12206"/>
            <a:ext cx="9166802" cy="1155206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-117492" y="457200"/>
            <a:ext cx="82501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</a:rPr>
              <a:t>FARMS -  </a:t>
            </a:r>
            <a:r>
              <a:rPr lang="en-US" sz="3600" dirty="0">
                <a:solidFill>
                  <a:schemeClr val="bg1"/>
                </a:solidFill>
              </a:rPr>
              <a:t>Return on Investment (ROI)</a:t>
            </a:r>
          </a:p>
          <a:p>
            <a:endParaRPr lang="en-US" sz="3600" i="1" dirty="0">
              <a:solidFill>
                <a:srgbClr val="FFC000"/>
              </a:solidFill>
            </a:endParaRPr>
          </a:p>
          <a:p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9152" y="619780"/>
            <a:ext cx="46285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Enabling  Automation–&gt; Mitigating Complexity –&gt; Ensuring Quality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endParaRPr lang="en-US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05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33 -0.04557 L 0.02951 0.02822 C 0.04774 0.04488 0.07535 0.0539 0.10399 0.0539 C 0.1368 0.0539 0.16302 0.04488 0.18125 0.02822 L 0.26944 -0.04557 " pathEditMode="relative" rAng="0" ptsTypes="FffFF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9" y="49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625 -0.04164 L -0.28924 -0.00162 C -0.27517 0.0074 -0.25417 0.01226 -0.23229 0.01226 C -0.20729 0.01226 -0.18733 0.0074 -0.17326 -0.00162 L -0.10625 -0.04164 " pathEditMode="relative" rAng="0" ptsTypes="FffFF">
                                      <p:cBhvr>
                                        <p:cTn id="18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18668 L -0.01042 0.06338 " pathEditMode="relative" rAng="0" ptsTypes="AA">
                                      <p:cBhvr>
                                        <p:cTn id="21" dur="2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AutoShape 6" descr="http://www.ey.com/Media/vwLUExtFile/The_quest_for_Telematics_4.0_External_File/$FILE/graph_evolution_of_auto_telemetic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52600" y="6266688"/>
            <a:ext cx="2021920" cy="540470"/>
          </a:xfrm>
          <a:prstGeom prst="ellipse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35608" y="6248400"/>
            <a:ext cx="1989585" cy="540470"/>
          </a:xfrm>
          <a:prstGeom prst="ellipse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000" y="1524000"/>
            <a:ext cx="5028217" cy="4688479"/>
            <a:chOff x="1982754" y="1151879"/>
            <a:chExt cx="5028217" cy="4688479"/>
          </a:xfrm>
        </p:grpSpPr>
        <p:sp>
          <p:nvSpPr>
            <p:cNvPr id="12" name="Oval 11"/>
            <p:cNvSpPr/>
            <p:nvPr/>
          </p:nvSpPr>
          <p:spPr>
            <a:xfrm>
              <a:off x="4216511" y="1151879"/>
              <a:ext cx="1920240" cy="1920240"/>
            </a:xfrm>
            <a:prstGeom prst="ellipse">
              <a:avLst/>
            </a:prstGeom>
            <a:solidFill>
              <a:schemeClr val="accent5">
                <a:hueOff val="0"/>
                <a:satOff val="0"/>
                <a:lumOff val="0"/>
                <a:alpha val="60000"/>
              </a:schemeClr>
            </a:solidFill>
            <a:ln>
              <a:solidFill>
                <a:schemeClr val="accent5">
                  <a:lumMod val="75000"/>
                  <a:alpha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090731" y="2397242"/>
              <a:ext cx="1920240" cy="1920240"/>
            </a:xfrm>
            <a:prstGeom prst="ellipse">
              <a:avLst/>
            </a:prstGeom>
            <a:solidFill>
              <a:schemeClr val="accent5">
                <a:hueOff val="-1655646"/>
                <a:satOff val="6635"/>
                <a:lumOff val="1438"/>
                <a:alpha val="60000"/>
              </a:schemeClr>
            </a:solidFill>
            <a:ln>
              <a:solidFill>
                <a:schemeClr val="accent5">
                  <a:lumMod val="75000"/>
                  <a:alpha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655646"/>
                <a:satOff val="6635"/>
                <a:lumOff val="1438"/>
                <a:alphaOff val="0"/>
              </a:schemeClr>
            </a:fillRef>
            <a:effectRef idx="0">
              <a:schemeClr val="accent5">
                <a:hueOff val="-1655646"/>
                <a:satOff val="6635"/>
                <a:lumOff val="143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4511409" y="3818199"/>
              <a:ext cx="1920240" cy="1920240"/>
            </a:xfrm>
            <a:prstGeom prst="ellipse">
              <a:avLst/>
            </a:prstGeom>
            <a:solidFill>
              <a:schemeClr val="accent5">
                <a:hueOff val="-3311292"/>
                <a:satOff val="13270"/>
                <a:lumOff val="2876"/>
                <a:alpha val="60000"/>
              </a:schemeClr>
            </a:solidFill>
            <a:ln>
              <a:solidFill>
                <a:srgbClr val="00B050">
                  <a:alpha val="60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11292"/>
                <a:satOff val="13270"/>
                <a:lumOff val="2876"/>
                <a:alphaOff val="0"/>
              </a:schemeClr>
            </a:fillRef>
            <a:effectRef idx="0">
              <a:schemeClr val="accent5">
                <a:hueOff val="-3311292"/>
                <a:satOff val="13270"/>
                <a:lumOff val="287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2993083" y="3920118"/>
              <a:ext cx="1920240" cy="1920240"/>
            </a:xfrm>
            <a:prstGeom prst="ellipse">
              <a:avLst/>
            </a:prstGeom>
            <a:solidFill>
              <a:schemeClr val="accent5">
                <a:hueOff val="-6622584"/>
                <a:satOff val="26541"/>
                <a:lumOff val="5752"/>
                <a:alpha val="60000"/>
              </a:schemeClr>
            </a:solidFill>
            <a:ln>
              <a:solidFill>
                <a:srgbClr val="92D050">
                  <a:alpha val="60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622584"/>
                <a:satOff val="26541"/>
                <a:lumOff val="5752"/>
                <a:alphaOff val="0"/>
              </a:schemeClr>
            </a:fillRef>
            <a:effectRef idx="0">
              <a:schemeClr val="accent5">
                <a:hueOff val="-6622584"/>
                <a:satOff val="26541"/>
                <a:lumOff val="57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982754" y="2788466"/>
              <a:ext cx="1920240" cy="1920240"/>
            </a:xfrm>
            <a:prstGeom prst="ellipse">
              <a:avLst/>
            </a:prstGeom>
            <a:solidFill>
              <a:schemeClr val="accent5">
                <a:hueOff val="-8278230"/>
                <a:satOff val="33176"/>
                <a:lumOff val="7190"/>
                <a:alpha val="60000"/>
              </a:schemeClr>
            </a:solidFill>
            <a:ln>
              <a:solidFill>
                <a:srgbClr val="EBE600">
                  <a:alpha val="60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8278230"/>
                <a:satOff val="33176"/>
                <a:lumOff val="7190"/>
                <a:alphaOff val="0"/>
              </a:schemeClr>
            </a:fillRef>
            <a:effectRef idx="0">
              <a:schemeClr val="accent5">
                <a:hueOff val="-8278230"/>
                <a:satOff val="33176"/>
                <a:lumOff val="719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2662003" y="1377808"/>
              <a:ext cx="1920240" cy="1920240"/>
            </a:xfrm>
            <a:prstGeom prst="ellipse">
              <a:avLst/>
            </a:prstGeom>
            <a:solidFill>
              <a:schemeClr val="accent5">
                <a:hueOff val="-9933876"/>
                <a:satOff val="39811"/>
                <a:lumOff val="8628"/>
                <a:alpha val="60000"/>
              </a:schemeClr>
            </a:solidFill>
            <a:ln>
              <a:solidFill>
                <a:schemeClr val="accent6">
                  <a:lumMod val="75000"/>
                  <a:alpha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0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3657600" y="2499852"/>
              <a:ext cx="1828800" cy="1828800"/>
            </a:xfrm>
            <a:prstGeom prst="ellipse">
              <a:avLst/>
            </a:prstGeom>
            <a:gradFill flip="none" rotWithShape="1">
              <a:gsLst>
                <a:gs pos="100000">
                  <a:srgbClr val="002060"/>
                </a:gs>
                <a:gs pos="0">
                  <a:srgbClr val="00B0F0"/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rgbClr val="002060"/>
              </a:solidFill>
            </a:ln>
            <a:effectLst>
              <a:outerShdw blurRad="190500" sx="103000" sy="103000" algn="ctr" rotWithShape="0">
                <a:prstClr val="black">
                  <a:alpha val="5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b="1" dirty="0" smtClean="0"/>
                <a:t>FARMS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39297" y="1999374"/>
              <a:ext cx="7332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Oracle</a:t>
              </a:r>
              <a:endParaRPr lang="en-US" sz="16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76958" y="1942722"/>
              <a:ext cx="574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Unix</a:t>
              </a:r>
              <a:endParaRPr lang="en-US" sz="16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76631" y="4678619"/>
              <a:ext cx="16132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Formula Language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11231" y="3005660"/>
              <a:ext cx="9717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 </a:t>
              </a:r>
            </a:p>
            <a:p>
              <a:r>
                <a:rPr lang="en-US" sz="1600" b="1" dirty="0" smtClean="0"/>
                <a:t>On Cloud</a:t>
              </a:r>
              <a:endParaRPr lang="en-US" sz="16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34824" y="4801730"/>
              <a:ext cx="1472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Crystal Reports</a:t>
              </a:r>
              <a:endParaRPr lang="en-US" sz="16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14149" y="3537415"/>
              <a:ext cx="1034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BO Server</a:t>
              </a:r>
              <a:endParaRPr lang="en-US" sz="1600" b="1" dirty="0"/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5955617" y="1920152"/>
            <a:ext cx="3112183" cy="4861648"/>
            <a:chOff x="5305107" y="1851848"/>
            <a:chExt cx="1220788" cy="1907035"/>
          </a:xfrm>
        </p:grpSpPr>
        <p:sp>
          <p:nvSpPr>
            <p:cNvPr id="33" name="Freeform 41"/>
            <p:cNvSpPr>
              <a:spLocks noChangeAspect="1" noEditPoints="1"/>
            </p:cNvSpPr>
            <p:nvPr/>
          </p:nvSpPr>
          <p:spPr bwMode="auto">
            <a:xfrm>
              <a:off x="5766056" y="1851848"/>
              <a:ext cx="85846" cy="128016"/>
            </a:xfrm>
            <a:custGeom>
              <a:avLst/>
              <a:gdLst>
                <a:gd name="T0" fmla="*/ 11 w 43"/>
                <a:gd name="T1" fmla="*/ 49 h 64"/>
                <a:gd name="T2" fmla="*/ 11 w 43"/>
                <a:gd name="T3" fmla="*/ 53 h 64"/>
                <a:gd name="T4" fmla="*/ 13 w 43"/>
                <a:gd name="T5" fmla="*/ 58 h 64"/>
                <a:gd name="T6" fmla="*/ 17 w 43"/>
                <a:gd name="T7" fmla="*/ 61 h 64"/>
                <a:gd name="T8" fmla="*/ 26 w 43"/>
                <a:gd name="T9" fmla="*/ 61 h 64"/>
                <a:gd name="T10" fmla="*/ 30 w 43"/>
                <a:gd name="T11" fmla="*/ 58 h 64"/>
                <a:gd name="T12" fmla="*/ 32 w 43"/>
                <a:gd name="T13" fmla="*/ 53 h 64"/>
                <a:gd name="T14" fmla="*/ 32 w 43"/>
                <a:gd name="T15" fmla="*/ 50 h 64"/>
                <a:gd name="T16" fmla="*/ 20 w 43"/>
                <a:gd name="T17" fmla="*/ 50 h 64"/>
                <a:gd name="T18" fmla="*/ 17 w 43"/>
                <a:gd name="T19" fmla="*/ 48 h 64"/>
                <a:gd name="T20" fmla="*/ 20 w 43"/>
                <a:gd name="T21" fmla="*/ 45 h 64"/>
                <a:gd name="T22" fmla="*/ 32 w 43"/>
                <a:gd name="T23" fmla="*/ 45 h 64"/>
                <a:gd name="T24" fmla="*/ 43 w 43"/>
                <a:gd name="T25" fmla="*/ 21 h 64"/>
                <a:gd name="T26" fmla="*/ 21 w 43"/>
                <a:gd name="T27" fmla="*/ 0 h 64"/>
                <a:gd name="T28" fmla="*/ 0 w 43"/>
                <a:gd name="T29" fmla="*/ 21 h 64"/>
                <a:gd name="T30" fmla="*/ 11 w 43"/>
                <a:gd name="T31" fmla="*/ 49 h 64"/>
                <a:gd name="T32" fmla="*/ 25 w 43"/>
                <a:gd name="T33" fmla="*/ 12 h 64"/>
                <a:gd name="T34" fmla="*/ 23 w 43"/>
                <a:gd name="T35" fmla="*/ 9 h 64"/>
                <a:gd name="T36" fmla="*/ 25 w 43"/>
                <a:gd name="T37" fmla="*/ 7 h 64"/>
                <a:gd name="T38" fmla="*/ 32 w 43"/>
                <a:gd name="T39" fmla="*/ 10 h 64"/>
                <a:gd name="T40" fmla="*/ 36 w 43"/>
                <a:gd name="T41" fmla="*/ 17 h 64"/>
                <a:gd name="T42" fmla="*/ 33 w 43"/>
                <a:gd name="T43" fmla="*/ 20 h 64"/>
                <a:gd name="T44" fmla="*/ 31 w 43"/>
                <a:gd name="T45" fmla="*/ 18 h 64"/>
                <a:gd name="T46" fmla="*/ 25 w 43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64">
                  <a:moveTo>
                    <a:pt x="11" y="49"/>
                  </a:moveTo>
                  <a:cubicBezTo>
                    <a:pt x="11" y="53"/>
                    <a:pt x="11" y="53"/>
                    <a:pt x="11" y="53"/>
                  </a:cubicBezTo>
                  <a:cubicBezTo>
                    <a:pt x="11" y="55"/>
                    <a:pt x="12" y="56"/>
                    <a:pt x="13" y="58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9" y="64"/>
                    <a:pt x="24" y="64"/>
                    <a:pt x="26" y="61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6"/>
                    <a:pt x="32" y="55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9" y="50"/>
                    <a:pt x="17" y="49"/>
                    <a:pt x="17" y="48"/>
                  </a:cubicBezTo>
                  <a:cubicBezTo>
                    <a:pt x="17" y="46"/>
                    <a:pt x="19" y="45"/>
                    <a:pt x="20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35"/>
                    <a:pt x="43" y="30"/>
                    <a:pt x="43" y="21"/>
                  </a:cubicBezTo>
                  <a:cubicBezTo>
                    <a:pt x="43" y="9"/>
                    <a:pt x="33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1" y="36"/>
                    <a:pt x="11" y="49"/>
                  </a:cubicBezTo>
                  <a:close/>
                  <a:moveTo>
                    <a:pt x="25" y="12"/>
                  </a:moveTo>
                  <a:cubicBezTo>
                    <a:pt x="24" y="12"/>
                    <a:pt x="23" y="11"/>
                    <a:pt x="23" y="9"/>
                  </a:cubicBezTo>
                  <a:cubicBezTo>
                    <a:pt x="23" y="8"/>
                    <a:pt x="24" y="7"/>
                    <a:pt x="25" y="7"/>
                  </a:cubicBezTo>
                  <a:cubicBezTo>
                    <a:pt x="27" y="7"/>
                    <a:pt x="30" y="8"/>
                    <a:pt x="32" y="10"/>
                  </a:cubicBezTo>
                  <a:cubicBezTo>
                    <a:pt x="34" y="12"/>
                    <a:pt x="36" y="15"/>
                    <a:pt x="36" y="17"/>
                  </a:cubicBezTo>
                  <a:cubicBezTo>
                    <a:pt x="36" y="19"/>
                    <a:pt x="35" y="20"/>
                    <a:pt x="33" y="20"/>
                  </a:cubicBezTo>
                  <a:cubicBezTo>
                    <a:pt x="32" y="20"/>
                    <a:pt x="31" y="19"/>
                    <a:pt x="31" y="18"/>
                  </a:cubicBezTo>
                  <a:cubicBezTo>
                    <a:pt x="30" y="15"/>
                    <a:pt x="28" y="13"/>
                    <a:pt x="25" y="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2"/>
            <p:cNvSpPr>
              <a:spLocks noEditPoints="1"/>
            </p:cNvSpPr>
            <p:nvPr/>
          </p:nvSpPr>
          <p:spPr bwMode="auto">
            <a:xfrm>
              <a:off x="5305107" y="1987233"/>
              <a:ext cx="1220788" cy="1771650"/>
            </a:xfrm>
            <a:custGeom>
              <a:avLst/>
              <a:gdLst>
                <a:gd name="T0" fmla="*/ 555 w 575"/>
                <a:gd name="T1" fmla="*/ 175 h 837"/>
                <a:gd name="T2" fmla="*/ 527 w 575"/>
                <a:gd name="T3" fmla="*/ 182 h 837"/>
                <a:gd name="T4" fmla="*/ 501 w 575"/>
                <a:gd name="T5" fmla="*/ 181 h 837"/>
                <a:gd name="T6" fmla="*/ 449 w 575"/>
                <a:gd name="T7" fmla="*/ 222 h 837"/>
                <a:gd name="T8" fmla="*/ 420 w 575"/>
                <a:gd name="T9" fmla="*/ 142 h 837"/>
                <a:gd name="T10" fmla="*/ 348 w 575"/>
                <a:gd name="T11" fmla="*/ 103 h 837"/>
                <a:gd name="T12" fmla="*/ 316 w 575"/>
                <a:gd name="T13" fmla="*/ 82 h 837"/>
                <a:gd name="T14" fmla="*/ 323 w 575"/>
                <a:gd name="T15" fmla="*/ 36 h 837"/>
                <a:gd name="T16" fmla="*/ 297 w 575"/>
                <a:gd name="T17" fmla="*/ 7 h 837"/>
                <a:gd name="T18" fmla="*/ 278 w 575"/>
                <a:gd name="T19" fmla="*/ 3 h 837"/>
                <a:gd name="T20" fmla="*/ 274 w 575"/>
                <a:gd name="T21" fmla="*/ 4 h 837"/>
                <a:gd name="T22" fmla="*/ 266 w 575"/>
                <a:gd name="T23" fmla="*/ 6 h 837"/>
                <a:gd name="T24" fmla="*/ 257 w 575"/>
                <a:gd name="T25" fmla="*/ 11 h 837"/>
                <a:gd name="T26" fmla="*/ 252 w 575"/>
                <a:gd name="T27" fmla="*/ 16 h 837"/>
                <a:gd name="T28" fmla="*/ 242 w 575"/>
                <a:gd name="T29" fmla="*/ 24 h 837"/>
                <a:gd name="T30" fmla="*/ 230 w 575"/>
                <a:gd name="T31" fmla="*/ 42 h 837"/>
                <a:gd name="T32" fmla="*/ 234 w 575"/>
                <a:gd name="T33" fmla="*/ 61 h 837"/>
                <a:gd name="T34" fmla="*/ 233 w 575"/>
                <a:gd name="T35" fmla="*/ 64 h 837"/>
                <a:gd name="T36" fmla="*/ 240 w 575"/>
                <a:gd name="T37" fmla="*/ 93 h 837"/>
                <a:gd name="T38" fmla="*/ 194 w 575"/>
                <a:gd name="T39" fmla="*/ 133 h 837"/>
                <a:gd name="T40" fmla="*/ 174 w 575"/>
                <a:gd name="T41" fmla="*/ 237 h 837"/>
                <a:gd name="T42" fmla="*/ 144 w 575"/>
                <a:gd name="T43" fmla="*/ 238 h 837"/>
                <a:gd name="T44" fmla="*/ 85 w 575"/>
                <a:gd name="T45" fmla="*/ 218 h 837"/>
                <a:gd name="T46" fmla="*/ 59 w 575"/>
                <a:gd name="T47" fmla="*/ 184 h 837"/>
                <a:gd name="T48" fmla="*/ 10 w 575"/>
                <a:gd name="T49" fmla="*/ 198 h 837"/>
                <a:gd name="T50" fmla="*/ 28 w 575"/>
                <a:gd name="T51" fmla="*/ 215 h 837"/>
                <a:gd name="T52" fmla="*/ 15 w 575"/>
                <a:gd name="T53" fmla="*/ 220 h 837"/>
                <a:gd name="T54" fmla="*/ 27 w 575"/>
                <a:gd name="T55" fmla="*/ 232 h 837"/>
                <a:gd name="T56" fmla="*/ 91 w 575"/>
                <a:gd name="T57" fmla="*/ 276 h 837"/>
                <a:gd name="T58" fmla="*/ 204 w 575"/>
                <a:gd name="T59" fmla="*/ 281 h 837"/>
                <a:gd name="T60" fmla="*/ 209 w 575"/>
                <a:gd name="T61" fmla="*/ 353 h 837"/>
                <a:gd name="T62" fmla="*/ 214 w 575"/>
                <a:gd name="T63" fmla="*/ 440 h 837"/>
                <a:gd name="T64" fmla="*/ 222 w 575"/>
                <a:gd name="T65" fmla="*/ 728 h 837"/>
                <a:gd name="T66" fmla="*/ 206 w 575"/>
                <a:gd name="T67" fmla="*/ 781 h 837"/>
                <a:gd name="T68" fmla="*/ 206 w 575"/>
                <a:gd name="T69" fmla="*/ 785 h 837"/>
                <a:gd name="T70" fmla="*/ 187 w 575"/>
                <a:gd name="T71" fmla="*/ 798 h 837"/>
                <a:gd name="T72" fmla="*/ 226 w 575"/>
                <a:gd name="T73" fmla="*/ 820 h 837"/>
                <a:gd name="T74" fmla="*/ 265 w 575"/>
                <a:gd name="T75" fmla="*/ 774 h 837"/>
                <a:gd name="T76" fmla="*/ 289 w 575"/>
                <a:gd name="T77" fmla="*/ 582 h 837"/>
                <a:gd name="T78" fmla="*/ 313 w 575"/>
                <a:gd name="T79" fmla="*/ 581 h 837"/>
                <a:gd name="T80" fmla="*/ 352 w 575"/>
                <a:gd name="T81" fmla="*/ 797 h 837"/>
                <a:gd name="T82" fmla="*/ 342 w 575"/>
                <a:gd name="T83" fmla="*/ 829 h 837"/>
                <a:gd name="T84" fmla="*/ 394 w 575"/>
                <a:gd name="T85" fmla="*/ 804 h 837"/>
                <a:gd name="T86" fmla="*/ 392 w 575"/>
                <a:gd name="T87" fmla="*/ 751 h 837"/>
                <a:gd name="T88" fmla="*/ 380 w 575"/>
                <a:gd name="T89" fmla="*/ 562 h 837"/>
                <a:gd name="T90" fmla="*/ 378 w 575"/>
                <a:gd name="T91" fmla="*/ 418 h 837"/>
                <a:gd name="T92" fmla="*/ 384 w 575"/>
                <a:gd name="T93" fmla="*/ 253 h 837"/>
                <a:gd name="T94" fmla="*/ 473 w 575"/>
                <a:gd name="T95" fmla="*/ 266 h 837"/>
                <a:gd name="T96" fmla="*/ 519 w 575"/>
                <a:gd name="T97" fmla="*/ 226 h 837"/>
                <a:gd name="T98" fmla="*/ 565 w 575"/>
                <a:gd name="T99" fmla="*/ 189 h 837"/>
                <a:gd name="T100" fmla="*/ 227 w 575"/>
                <a:gd name="T101" fmla="*/ 48 h 837"/>
                <a:gd name="T102" fmla="*/ 232 w 575"/>
                <a:gd name="T103" fmla="*/ 40 h 837"/>
                <a:gd name="T104" fmla="*/ 241 w 575"/>
                <a:gd name="T105" fmla="*/ 30 h 837"/>
                <a:gd name="T106" fmla="*/ 249 w 575"/>
                <a:gd name="T107" fmla="*/ 19 h 837"/>
                <a:gd name="T108" fmla="*/ 257 w 575"/>
                <a:gd name="T109" fmla="*/ 13 h 837"/>
                <a:gd name="T110" fmla="*/ 254 w 575"/>
                <a:gd name="T111" fmla="*/ 11 h 837"/>
                <a:gd name="T112" fmla="*/ 260 w 575"/>
                <a:gd name="T113" fmla="*/ 11 h 837"/>
                <a:gd name="T114" fmla="*/ 261 w 575"/>
                <a:gd name="T115" fmla="*/ 9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5" h="837">
                  <a:moveTo>
                    <a:pt x="573" y="174"/>
                  </a:moveTo>
                  <a:cubicBezTo>
                    <a:pt x="572" y="173"/>
                    <a:pt x="569" y="174"/>
                    <a:pt x="567" y="174"/>
                  </a:cubicBezTo>
                  <a:cubicBezTo>
                    <a:pt x="565" y="175"/>
                    <a:pt x="558" y="179"/>
                    <a:pt x="554" y="180"/>
                  </a:cubicBezTo>
                  <a:cubicBezTo>
                    <a:pt x="551" y="182"/>
                    <a:pt x="551" y="183"/>
                    <a:pt x="549" y="183"/>
                  </a:cubicBezTo>
                  <a:cubicBezTo>
                    <a:pt x="547" y="183"/>
                    <a:pt x="543" y="186"/>
                    <a:pt x="542" y="186"/>
                  </a:cubicBezTo>
                  <a:cubicBezTo>
                    <a:pt x="541" y="186"/>
                    <a:pt x="541" y="186"/>
                    <a:pt x="541" y="185"/>
                  </a:cubicBezTo>
                  <a:cubicBezTo>
                    <a:pt x="541" y="185"/>
                    <a:pt x="548" y="181"/>
                    <a:pt x="549" y="180"/>
                  </a:cubicBezTo>
                  <a:cubicBezTo>
                    <a:pt x="551" y="179"/>
                    <a:pt x="551" y="178"/>
                    <a:pt x="555" y="175"/>
                  </a:cubicBezTo>
                  <a:cubicBezTo>
                    <a:pt x="558" y="171"/>
                    <a:pt x="566" y="165"/>
                    <a:pt x="567" y="164"/>
                  </a:cubicBezTo>
                  <a:cubicBezTo>
                    <a:pt x="569" y="163"/>
                    <a:pt x="567" y="162"/>
                    <a:pt x="565" y="162"/>
                  </a:cubicBezTo>
                  <a:cubicBezTo>
                    <a:pt x="564" y="161"/>
                    <a:pt x="560" y="163"/>
                    <a:pt x="558" y="164"/>
                  </a:cubicBezTo>
                  <a:cubicBezTo>
                    <a:pt x="557" y="165"/>
                    <a:pt x="554" y="166"/>
                    <a:pt x="551" y="169"/>
                  </a:cubicBezTo>
                  <a:cubicBezTo>
                    <a:pt x="548" y="171"/>
                    <a:pt x="545" y="173"/>
                    <a:pt x="543" y="173"/>
                  </a:cubicBezTo>
                  <a:cubicBezTo>
                    <a:pt x="542" y="174"/>
                    <a:pt x="539" y="176"/>
                    <a:pt x="537" y="178"/>
                  </a:cubicBezTo>
                  <a:cubicBezTo>
                    <a:pt x="536" y="180"/>
                    <a:pt x="532" y="180"/>
                    <a:pt x="531" y="180"/>
                  </a:cubicBezTo>
                  <a:cubicBezTo>
                    <a:pt x="530" y="181"/>
                    <a:pt x="528" y="182"/>
                    <a:pt x="527" y="182"/>
                  </a:cubicBezTo>
                  <a:cubicBezTo>
                    <a:pt x="526" y="183"/>
                    <a:pt x="520" y="181"/>
                    <a:pt x="518" y="180"/>
                  </a:cubicBezTo>
                  <a:cubicBezTo>
                    <a:pt x="516" y="180"/>
                    <a:pt x="515" y="177"/>
                    <a:pt x="515" y="176"/>
                  </a:cubicBezTo>
                  <a:cubicBezTo>
                    <a:pt x="516" y="174"/>
                    <a:pt x="521" y="165"/>
                    <a:pt x="522" y="162"/>
                  </a:cubicBezTo>
                  <a:cubicBezTo>
                    <a:pt x="522" y="159"/>
                    <a:pt x="523" y="157"/>
                    <a:pt x="522" y="154"/>
                  </a:cubicBezTo>
                  <a:cubicBezTo>
                    <a:pt x="521" y="152"/>
                    <a:pt x="520" y="153"/>
                    <a:pt x="518" y="152"/>
                  </a:cubicBezTo>
                  <a:cubicBezTo>
                    <a:pt x="517" y="152"/>
                    <a:pt x="516" y="154"/>
                    <a:pt x="514" y="157"/>
                  </a:cubicBezTo>
                  <a:cubicBezTo>
                    <a:pt x="513" y="159"/>
                    <a:pt x="509" y="168"/>
                    <a:pt x="507" y="172"/>
                  </a:cubicBezTo>
                  <a:cubicBezTo>
                    <a:pt x="505" y="176"/>
                    <a:pt x="502" y="180"/>
                    <a:pt x="501" y="181"/>
                  </a:cubicBezTo>
                  <a:cubicBezTo>
                    <a:pt x="500" y="182"/>
                    <a:pt x="498" y="184"/>
                    <a:pt x="497" y="186"/>
                  </a:cubicBezTo>
                  <a:cubicBezTo>
                    <a:pt x="496" y="187"/>
                    <a:pt x="496" y="187"/>
                    <a:pt x="494" y="187"/>
                  </a:cubicBezTo>
                  <a:cubicBezTo>
                    <a:pt x="493" y="187"/>
                    <a:pt x="490" y="189"/>
                    <a:pt x="484" y="194"/>
                  </a:cubicBezTo>
                  <a:cubicBezTo>
                    <a:pt x="479" y="198"/>
                    <a:pt x="476" y="201"/>
                    <a:pt x="474" y="203"/>
                  </a:cubicBezTo>
                  <a:cubicBezTo>
                    <a:pt x="473" y="205"/>
                    <a:pt x="472" y="205"/>
                    <a:pt x="470" y="206"/>
                  </a:cubicBezTo>
                  <a:cubicBezTo>
                    <a:pt x="468" y="207"/>
                    <a:pt x="465" y="209"/>
                    <a:pt x="459" y="213"/>
                  </a:cubicBezTo>
                  <a:cubicBezTo>
                    <a:pt x="454" y="218"/>
                    <a:pt x="453" y="218"/>
                    <a:pt x="452" y="218"/>
                  </a:cubicBezTo>
                  <a:cubicBezTo>
                    <a:pt x="451" y="218"/>
                    <a:pt x="450" y="220"/>
                    <a:pt x="449" y="222"/>
                  </a:cubicBezTo>
                  <a:cubicBezTo>
                    <a:pt x="447" y="224"/>
                    <a:pt x="446" y="224"/>
                    <a:pt x="444" y="225"/>
                  </a:cubicBezTo>
                  <a:cubicBezTo>
                    <a:pt x="442" y="225"/>
                    <a:pt x="442" y="224"/>
                    <a:pt x="441" y="223"/>
                  </a:cubicBezTo>
                  <a:cubicBezTo>
                    <a:pt x="440" y="223"/>
                    <a:pt x="439" y="224"/>
                    <a:pt x="438" y="225"/>
                  </a:cubicBezTo>
                  <a:cubicBezTo>
                    <a:pt x="436" y="225"/>
                    <a:pt x="435" y="225"/>
                    <a:pt x="435" y="225"/>
                  </a:cubicBezTo>
                  <a:cubicBezTo>
                    <a:pt x="435" y="225"/>
                    <a:pt x="433" y="215"/>
                    <a:pt x="432" y="208"/>
                  </a:cubicBezTo>
                  <a:cubicBezTo>
                    <a:pt x="430" y="201"/>
                    <a:pt x="428" y="192"/>
                    <a:pt x="426" y="184"/>
                  </a:cubicBezTo>
                  <a:cubicBezTo>
                    <a:pt x="423" y="176"/>
                    <a:pt x="424" y="177"/>
                    <a:pt x="424" y="166"/>
                  </a:cubicBezTo>
                  <a:cubicBezTo>
                    <a:pt x="424" y="155"/>
                    <a:pt x="422" y="151"/>
                    <a:pt x="420" y="142"/>
                  </a:cubicBezTo>
                  <a:cubicBezTo>
                    <a:pt x="417" y="133"/>
                    <a:pt x="417" y="133"/>
                    <a:pt x="416" y="131"/>
                  </a:cubicBezTo>
                  <a:cubicBezTo>
                    <a:pt x="415" y="130"/>
                    <a:pt x="414" y="129"/>
                    <a:pt x="414" y="129"/>
                  </a:cubicBezTo>
                  <a:cubicBezTo>
                    <a:pt x="413" y="129"/>
                    <a:pt x="413" y="129"/>
                    <a:pt x="412" y="128"/>
                  </a:cubicBezTo>
                  <a:cubicBezTo>
                    <a:pt x="412" y="128"/>
                    <a:pt x="404" y="124"/>
                    <a:pt x="398" y="120"/>
                  </a:cubicBezTo>
                  <a:cubicBezTo>
                    <a:pt x="392" y="116"/>
                    <a:pt x="388" y="116"/>
                    <a:pt x="382" y="114"/>
                  </a:cubicBezTo>
                  <a:cubicBezTo>
                    <a:pt x="377" y="112"/>
                    <a:pt x="371" y="110"/>
                    <a:pt x="365" y="109"/>
                  </a:cubicBezTo>
                  <a:cubicBezTo>
                    <a:pt x="359" y="107"/>
                    <a:pt x="353" y="107"/>
                    <a:pt x="353" y="106"/>
                  </a:cubicBezTo>
                  <a:cubicBezTo>
                    <a:pt x="352" y="105"/>
                    <a:pt x="350" y="104"/>
                    <a:pt x="348" y="103"/>
                  </a:cubicBezTo>
                  <a:cubicBezTo>
                    <a:pt x="346" y="102"/>
                    <a:pt x="347" y="102"/>
                    <a:pt x="345" y="101"/>
                  </a:cubicBezTo>
                  <a:cubicBezTo>
                    <a:pt x="343" y="100"/>
                    <a:pt x="343" y="99"/>
                    <a:pt x="341" y="99"/>
                  </a:cubicBezTo>
                  <a:cubicBezTo>
                    <a:pt x="340" y="99"/>
                    <a:pt x="339" y="98"/>
                    <a:pt x="337" y="96"/>
                  </a:cubicBezTo>
                  <a:cubicBezTo>
                    <a:pt x="336" y="94"/>
                    <a:pt x="334" y="93"/>
                    <a:pt x="333" y="92"/>
                  </a:cubicBezTo>
                  <a:cubicBezTo>
                    <a:pt x="332" y="91"/>
                    <a:pt x="329" y="91"/>
                    <a:pt x="326" y="91"/>
                  </a:cubicBezTo>
                  <a:cubicBezTo>
                    <a:pt x="323" y="91"/>
                    <a:pt x="322" y="91"/>
                    <a:pt x="322" y="91"/>
                  </a:cubicBezTo>
                  <a:cubicBezTo>
                    <a:pt x="322" y="91"/>
                    <a:pt x="321" y="88"/>
                    <a:pt x="320" y="86"/>
                  </a:cubicBezTo>
                  <a:cubicBezTo>
                    <a:pt x="318" y="83"/>
                    <a:pt x="316" y="82"/>
                    <a:pt x="316" y="82"/>
                  </a:cubicBezTo>
                  <a:cubicBezTo>
                    <a:pt x="316" y="82"/>
                    <a:pt x="317" y="81"/>
                    <a:pt x="317" y="79"/>
                  </a:cubicBezTo>
                  <a:cubicBezTo>
                    <a:pt x="317" y="77"/>
                    <a:pt x="317" y="76"/>
                    <a:pt x="318" y="75"/>
                  </a:cubicBezTo>
                  <a:cubicBezTo>
                    <a:pt x="319" y="74"/>
                    <a:pt x="320" y="72"/>
                    <a:pt x="320" y="69"/>
                  </a:cubicBezTo>
                  <a:cubicBezTo>
                    <a:pt x="320" y="66"/>
                    <a:pt x="321" y="65"/>
                    <a:pt x="322" y="63"/>
                  </a:cubicBezTo>
                  <a:cubicBezTo>
                    <a:pt x="322" y="61"/>
                    <a:pt x="324" y="58"/>
                    <a:pt x="324" y="55"/>
                  </a:cubicBezTo>
                  <a:cubicBezTo>
                    <a:pt x="325" y="52"/>
                    <a:pt x="325" y="46"/>
                    <a:pt x="325" y="44"/>
                  </a:cubicBezTo>
                  <a:cubicBezTo>
                    <a:pt x="325" y="42"/>
                    <a:pt x="324" y="41"/>
                    <a:pt x="323" y="40"/>
                  </a:cubicBezTo>
                  <a:cubicBezTo>
                    <a:pt x="323" y="39"/>
                    <a:pt x="324" y="38"/>
                    <a:pt x="323" y="36"/>
                  </a:cubicBezTo>
                  <a:cubicBezTo>
                    <a:pt x="322" y="34"/>
                    <a:pt x="322" y="34"/>
                    <a:pt x="322" y="33"/>
                  </a:cubicBezTo>
                  <a:cubicBezTo>
                    <a:pt x="322" y="31"/>
                    <a:pt x="321" y="30"/>
                    <a:pt x="319" y="28"/>
                  </a:cubicBezTo>
                  <a:cubicBezTo>
                    <a:pt x="318" y="27"/>
                    <a:pt x="317" y="27"/>
                    <a:pt x="317" y="27"/>
                  </a:cubicBezTo>
                  <a:cubicBezTo>
                    <a:pt x="317" y="26"/>
                    <a:pt x="317" y="25"/>
                    <a:pt x="316" y="25"/>
                  </a:cubicBezTo>
                  <a:cubicBezTo>
                    <a:pt x="315" y="25"/>
                    <a:pt x="315" y="24"/>
                    <a:pt x="315" y="23"/>
                  </a:cubicBezTo>
                  <a:cubicBezTo>
                    <a:pt x="315" y="22"/>
                    <a:pt x="315" y="22"/>
                    <a:pt x="314" y="20"/>
                  </a:cubicBezTo>
                  <a:cubicBezTo>
                    <a:pt x="312" y="19"/>
                    <a:pt x="310" y="16"/>
                    <a:pt x="306" y="11"/>
                  </a:cubicBezTo>
                  <a:cubicBezTo>
                    <a:pt x="302" y="7"/>
                    <a:pt x="298" y="7"/>
                    <a:pt x="297" y="7"/>
                  </a:cubicBezTo>
                  <a:cubicBezTo>
                    <a:pt x="296" y="7"/>
                    <a:pt x="295" y="7"/>
                    <a:pt x="292" y="5"/>
                  </a:cubicBezTo>
                  <a:cubicBezTo>
                    <a:pt x="290" y="4"/>
                    <a:pt x="289" y="5"/>
                    <a:pt x="287" y="5"/>
                  </a:cubicBezTo>
                  <a:cubicBezTo>
                    <a:pt x="285" y="5"/>
                    <a:pt x="283" y="5"/>
                    <a:pt x="281" y="5"/>
                  </a:cubicBezTo>
                  <a:cubicBezTo>
                    <a:pt x="280" y="4"/>
                    <a:pt x="281" y="5"/>
                    <a:pt x="281" y="5"/>
                  </a:cubicBezTo>
                  <a:cubicBezTo>
                    <a:pt x="280" y="5"/>
                    <a:pt x="280" y="5"/>
                    <a:pt x="280" y="5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9" y="3"/>
                    <a:pt x="279" y="3"/>
                    <a:pt x="279" y="3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8" y="3"/>
                    <a:pt x="278" y="5"/>
                    <a:pt x="278" y="6"/>
                  </a:cubicBezTo>
                  <a:cubicBezTo>
                    <a:pt x="278" y="6"/>
                    <a:pt x="278" y="7"/>
                    <a:pt x="277" y="8"/>
                  </a:cubicBezTo>
                  <a:cubicBezTo>
                    <a:pt x="277" y="8"/>
                    <a:pt x="276" y="7"/>
                    <a:pt x="276" y="6"/>
                  </a:cubicBezTo>
                  <a:cubicBezTo>
                    <a:pt x="276" y="6"/>
                    <a:pt x="275" y="5"/>
                    <a:pt x="275" y="4"/>
                  </a:cubicBezTo>
                  <a:cubicBezTo>
                    <a:pt x="274" y="4"/>
                    <a:pt x="274" y="1"/>
                    <a:pt x="273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3" y="0"/>
                    <a:pt x="273" y="1"/>
                    <a:pt x="273" y="2"/>
                  </a:cubicBezTo>
                  <a:cubicBezTo>
                    <a:pt x="273" y="2"/>
                    <a:pt x="274" y="4"/>
                    <a:pt x="274" y="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4" y="5"/>
                    <a:pt x="274" y="5"/>
                    <a:pt x="273" y="4"/>
                  </a:cubicBezTo>
                  <a:cubicBezTo>
                    <a:pt x="273" y="3"/>
                    <a:pt x="272" y="2"/>
                    <a:pt x="271" y="2"/>
                  </a:cubicBezTo>
                  <a:cubicBezTo>
                    <a:pt x="271" y="2"/>
                    <a:pt x="270" y="3"/>
                    <a:pt x="270" y="4"/>
                  </a:cubicBezTo>
                  <a:cubicBezTo>
                    <a:pt x="269" y="4"/>
                    <a:pt x="269" y="5"/>
                    <a:pt x="268" y="5"/>
                  </a:cubicBezTo>
                  <a:cubicBezTo>
                    <a:pt x="268" y="6"/>
                    <a:pt x="268" y="7"/>
                    <a:pt x="268" y="7"/>
                  </a:cubicBezTo>
                  <a:cubicBezTo>
                    <a:pt x="268" y="7"/>
                    <a:pt x="268" y="7"/>
                    <a:pt x="267" y="7"/>
                  </a:cubicBezTo>
                  <a:cubicBezTo>
                    <a:pt x="267" y="7"/>
                    <a:pt x="266" y="7"/>
                    <a:pt x="266" y="6"/>
                  </a:cubicBezTo>
                  <a:cubicBezTo>
                    <a:pt x="266" y="6"/>
                    <a:pt x="266" y="5"/>
                    <a:pt x="266" y="5"/>
                  </a:cubicBezTo>
                  <a:cubicBezTo>
                    <a:pt x="266" y="5"/>
                    <a:pt x="266" y="6"/>
                    <a:pt x="265" y="6"/>
                  </a:cubicBezTo>
                  <a:cubicBezTo>
                    <a:pt x="264" y="6"/>
                    <a:pt x="263" y="7"/>
                    <a:pt x="263" y="7"/>
                  </a:cubicBezTo>
                  <a:cubicBezTo>
                    <a:pt x="262" y="7"/>
                    <a:pt x="262" y="7"/>
                    <a:pt x="261" y="7"/>
                  </a:cubicBezTo>
                  <a:cubicBezTo>
                    <a:pt x="261" y="7"/>
                    <a:pt x="260" y="7"/>
                    <a:pt x="260" y="7"/>
                  </a:cubicBezTo>
                  <a:cubicBezTo>
                    <a:pt x="259" y="8"/>
                    <a:pt x="259" y="8"/>
                    <a:pt x="258" y="8"/>
                  </a:cubicBezTo>
                  <a:cubicBezTo>
                    <a:pt x="258" y="8"/>
                    <a:pt x="258" y="8"/>
                    <a:pt x="257" y="9"/>
                  </a:cubicBezTo>
                  <a:cubicBezTo>
                    <a:pt x="257" y="9"/>
                    <a:pt x="257" y="11"/>
                    <a:pt x="257" y="11"/>
                  </a:cubicBezTo>
                  <a:cubicBezTo>
                    <a:pt x="257" y="11"/>
                    <a:pt x="257" y="11"/>
                    <a:pt x="256" y="10"/>
                  </a:cubicBezTo>
                  <a:cubicBezTo>
                    <a:pt x="255" y="10"/>
                    <a:pt x="254" y="10"/>
                    <a:pt x="253" y="11"/>
                  </a:cubicBezTo>
                  <a:cubicBezTo>
                    <a:pt x="251" y="11"/>
                    <a:pt x="251" y="11"/>
                    <a:pt x="250" y="12"/>
                  </a:cubicBezTo>
                  <a:cubicBezTo>
                    <a:pt x="248" y="13"/>
                    <a:pt x="247" y="14"/>
                    <a:pt x="246" y="14"/>
                  </a:cubicBezTo>
                  <a:cubicBezTo>
                    <a:pt x="245" y="14"/>
                    <a:pt x="245" y="16"/>
                    <a:pt x="245" y="16"/>
                  </a:cubicBezTo>
                  <a:cubicBezTo>
                    <a:pt x="245" y="16"/>
                    <a:pt x="246" y="15"/>
                    <a:pt x="247" y="15"/>
                  </a:cubicBezTo>
                  <a:cubicBezTo>
                    <a:pt x="248" y="14"/>
                    <a:pt x="249" y="15"/>
                    <a:pt x="250" y="15"/>
                  </a:cubicBezTo>
                  <a:cubicBezTo>
                    <a:pt x="251" y="15"/>
                    <a:pt x="252" y="16"/>
                    <a:pt x="252" y="16"/>
                  </a:cubicBezTo>
                  <a:cubicBezTo>
                    <a:pt x="252" y="16"/>
                    <a:pt x="250" y="16"/>
                    <a:pt x="249" y="16"/>
                  </a:cubicBezTo>
                  <a:cubicBezTo>
                    <a:pt x="249" y="16"/>
                    <a:pt x="249" y="17"/>
                    <a:pt x="248" y="17"/>
                  </a:cubicBezTo>
                  <a:cubicBezTo>
                    <a:pt x="248" y="17"/>
                    <a:pt x="247" y="18"/>
                    <a:pt x="247" y="18"/>
                  </a:cubicBezTo>
                  <a:cubicBezTo>
                    <a:pt x="247" y="16"/>
                    <a:pt x="247" y="16"/>
                    <a:pt x="247" y="16"/>
                  </a:cubicBezTo>
                  <a:cubicBezTo>
                    <a:pt x="247" y="16"/>
                    <a:pt x="246" y="19"/>
                    <a:pt x="246" y="20"/>
                  </a:cubicBezTo>
                  <a:cubicBezTo>
                    <a:pt x="245" y="20"/>
                    <a:pt x="246" y="22"/>
                    <a:pt x="246" y="22"/>
                  </a:cubicBezTo>
                  <a:cubicBezTo>
                    <a:pt x="246" y="22"/>
                    <a:pt x="245" y="22"/>
                    <a:pt x="244" y="22"/>
                  </a:cubicBezTo>
                  <a:cubicBezTo>
                    <a:pt x="244" y="23"/>
                    <a:pt x="242" y="24"/>
                    <a:pt x="242" y="24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4" y="23"/>
                    <a:pt x="243" y="26"/>
                    <a:pt x="242" y="28"/>
                  </a:cubicBezTo>
                  <a:cubicBezTo>
                    <a:pt x="241" y="29"/>
                    <a:pt x="239" y="32"/>
                    <a:pt x="238" y="32"/>
                  </a:cubicBezTo>
                  <a:cubicBezTo>
                    <a:pt x="237" y="33"/>
                    <a:pt x="236" y="35"/>
                    <a:pt x="236" y="36"/>
                  </a:cubicBezTo>
                  <a:cubicBezTo>
                    <a:pt x="235" y="36"/>
                    <a:pt x="235" y="37"/>
                    <a:pt x="234" y="38"/>
                  </a:cubicBezTo>
                  <a:cubicBezTo>
                    <a:pt x="233" y="38"/>
                    <a:pt x="232" y="39"/>
                    <a:pt x="231" y="40"/>
                  </a:cubicBezTo>
                  <a:cubicBezTo>
                    <a:pt x="230" y="40"/>
                    <a:pt x="230" y="41"/>
                    <a:pt x="230" y="42"/>
                  </a:cubicBezTo>
                  <a:cubicBezTo>
                    <a:pt x="230" y="42"/>
                    <a:pt x="230" y="44"/>
                    <a:pt x="230" y="45"/>
                  </a:cubicBezTo>
                  <a:cubicBezTo>
                    <a:pt x="230" y="46"/>
                    <a:pt x="230" y="46"/>
                    <a:pt x="228" y="46"/>
                  </a:cubicBezTo>
                  <a:cubicBezTo>
                    <a:pt x="227" y="47"/>
                    <a:pt x="227" y="48"/>
                    <a:pt x="226" y="49"/>
                  </a:cubicBezTo>
                  <a:cubicBezTo>
                    <a:pt x="226" y="50"/>
                    <a:pt x="226" y="52"/>
                    <a:pt x="225" y="52"/>
                  </a:cubicBezTo>
                  <a:cubicBezTo>
                    <a:pt x="224" y="53"/>
                    <a:pt x="225" y="54"/>
                    <a:pt x="225" y="56"/>
                  </a:cubicBezTo>
                  <a:cubicBezTo>
                    <a:pt x="225" y="57"/>
                    <a:pt x="226" y="58"/>
                    <a:pt x="227" y="58"/>
                  </a:cubicBezTo>
                  <a:cubicBezTo>
                    <a:pt x="228" y="59"/>
                    <a:pt x="229" y="60"/>
                    <a:pt x="230" y="60"/>
                  </a:cubicBezTo>
                  <a:cubicBezTo>
                    <a:pt x="231" y="61"/>
                    <a:pt x="233" y="61"/>
                    <a:pt x="234" y="61"/>
                  </a:cubicBezTo>
                  <a:cubicBezTo>
                    <a:pt x="234" y="61"/>
                    <a:pt x="236" y="62"/>
                    <a:pt x="237" y="62"/>
                  </a:cubicBezTo>
                  <a:cubicBezTo>
                    <a:pt x="237" y="63"/>
                    <a:pt x="237" y="64"/>
                    <a:pt x="237" y="64"/>
                  </a:cubicBezTo>
                  <a:cubicBezTo>
                    <a:pt x="237" y="64"/>
                    <a:pt x="235" y="64"/>
                    <a:pt x="234" y="64"/>
                  </a:cubicBezTo>
                  <a:cubicBezTo>
                    <a:pt x="233" y="63"/>
                    <a:pt x="231" y="62"/>
                    <a:pt x="230" y="61"/>
                  </a:cubicBezTo>
                  <a:cubicBezTo>
                    <a:pt x="229" y="60"/>
                    <a:pt x="227" y="59"/>
                    <a:pt x="227" y="59"/>
                  </a:cubicBezTo>
                  <a:cubicBezTo>
                    <a:pt x="226" y="58"/>
                    <a:pt x="225" y="56"/>
                    <a:pt x="225" y="56"/>
                  </a:cubicBezTo>
                  <a:cubicBezTo>
                    <a:pt x="225" y="56"/>
                    <a:pt x="226" y="59"/>
                    <a:pt x="227" y="60"/>
                  </a:cubicBezTo>
                  <a:cubicBezTo>
                    <a:pt x="229" y="62"/>
                    <a:pt x="232" y="63"/>
                    <a:pt x="233" y="64"/>
                  </a:cubicBezTo>
                  <a:cubicBezTo>
                    <a:pt x="234" y="65"/>
                    <a:pt x="237" y="64"/>
                    <a:pt x="237" y="64"/>
                  </a:cubicBezTo>
                  <a:cubicBezTo>
                    <a:pt x="237" y="64"/>
                    <a:pt x="237" y="65"/>
                    <a:pt x="237" y="66"/>
                  </a:cubicBezTo>
                  <a:cubicBezTo>
                    <a:pt x="237" y="67"/>
                    <a:pt x="237" y="71"/>
                    <a:pt x="236" y="72"/>
                  </a:cubicBezTo>
                  <a:cubicBezTo>
                    <a:pt x="236" y="74"/>
                    <a:pt x="236" y="74"/>
                    <a:pt x="237" y="76"/>
                  </a:cubicBezTo>
                  <a:cubicBezTo>
                    <a:pt x="237" y="77"/>
                    <a:pt x="237" y="78"/>
                    <a:pt x="237" y="78"/>
                  </a:cubicBezTo>
                  <a:cubicBezTo>
                    <a:pt x="236" y="79"/>
                    <a:pt x="237" y="81"/>
                    <a:pt x="238" y="83"/>
                  </a:cubicBezTo>
                  <a:cubicBezTo>
                    <a:pt x="239" y="84"/>
                    <a:pt x="240" y="84"/>
                    <a:pt x="240" y="85"/>
                  </a:cubicBezTo>
                  <a:cubicBezTo>
                    <a:pt x="241" y="87"/>
                    <a:pt x="240" y="90"/>
                    <a:pt x="240" y="93"/>
                  </a:cubicBezTo>
                  <a:cubicBezTo>
                    <a:pt x="240" y="96"/>
                    <a:pt x="242" y="97"/>
                    <a:pt x="243" y="99"/>
                  </a:cubicBezTo>
                  <a:cubicBezTo>
                    <a:pt x="245" y="101"/>
                    <a:pt x="245" y="102"/>
                    <a:pt x="245" y="105"/>
                  </a:cubicBezTo>
                  <a:cubicBezTo>
                    <a:pt x="245" y="107"/>
                    <a:pt x="245" y="111"/>
                    <a:pt x="245" y="111"/>
                  </a:cubicBezTo>
                  <a:cubicBezTo>
                    <a:pt x="245" y="111"/>
                    <a:pt x="244" y="111"/>
                    <a:pt x="237" y="113"/>
                  </a:cubicBezTo>
                  <a:cubicBezTo>
                    <a:pt x="230" y="116"/>
                    <a:pt x="222" y="119"/>
                    <a:pt x="214" y="122"/>
                  </a:cubicBezTo>
                  <a:cubicBezTo>
                    <a:pt x="207" y="125"/>
                    <a:pt x="200" y="130"/>
                    <a:pt x="199" y="131"/>
                  </a:cubicBezTo>
                  <a:cubicBezTo>
                    <a:pt x="197" y="132"/>
                    <a:pt x="196" y="132"/>
                    <a:pt x="196" y="132"/>
                  </a:cubicBezTo>
                  <a:cubicBezTo>
                    <a:pt x="196" y="132"/>
                    <a:pt x="195" y="132"/>
                    <a:pt x="194" y="133"/>
                  </a:cubicBezTo>
                  <a:cubicBezTo>
                    <a:pt x="194" y="133"/>
                    <a:pt x="193" y="134"/>
                    <a:pt x="192" y="135"/>
                  </a:cubicBezTo>
                  <a:cubicBezTo>
                    <a:pt x="190" y="139"/>
                    <a:pt x="189" y="148"/>
                    <a:pt x="188" y="152"/>
                  </a:cubicBezTo>
                  <a:cubicBezTo>
                    <a:pt x="188" y="157"/>
                    <a:pt x="186" y="164"/>
                    <a:pt x="185" y="173"/>
                  </a:cubicBezTo>
                  <a:cubicBezTo>
                    <a:pt x="183" y="183"/>
                    <a:pt x="181" y="193"/>
                    <a:pt x="182" y="200"/>
                  </a:cubicBezTo>
                  <a:cubicBezTo>
                    <a:pt x="182" y="208"/>
                    <a:pt x="183" y="209"/>
                    <a:pt x="183" y="212"/>
                  </a:cubicBezTo>
                  <a:cubicBezTo>
                    <a:pt x="182" y="214"/>
                    <a:pt x="179" y="220"/>
                    <a:pt x="177" y="225"/>
                  </a:cubicBezTo>
                  <a:cubicBezTo>
                    <a:pt x="175" y="230"/>
                    <a:pt x="177" y="232"/>
                    <a:pt x="177" y="234"/>
                  </a:cubicBezTo>
                  <a:cubicBezTo>
                    <a:pt x="177" y="235"/>
                    <a:pt x="176" y="235"/>
                    <a:pt x="174" y="237"/>
                  </a:cubicBezTo>
                  <a:cubicBezTo>
                    <a:pt x="172" y="239"/>
                    <a:pt x="173" y="240"/>
                    <a:pt x="173" y="241"/>
                  </a:cubicBezTo>
                  <a:cubicBezTo>
                    <a:pt x="173" y="242"/>
                    <a:pt x="172" y="242"/>
                    <a:pt x="170" y="242"/>
                  </a:cubicBezTo>
                  <a:cubicBezTo>
                    <a:pt x="169" y="242"/>
                    <a:pt x="170" y="242"/>
                    <a:pt x="169" y="243"/>
                  </a:cubicBezTo>
                  <a:cubicBezTo>
                    <a:pt x="168" y="244"/>
                    <a:pt x="168" y="244"/>
                    <a:pt x="166" y="243"/>
                  </a:cubicBezTo>
                  <a:cubicBezTo>
                    <a:pt x="165" y="242"/>
                    <a:pt x="164" y="242"/>
                    <a:pt x="162" y="243"/>
                  </a:cubicBezTo>
                  <a:cubicBezTo>
                    <a:pt x="161" y="245"/>
                    <a:pt x="160" y="245"/>
                    <a:pt x="158" y="245"/>
                  </a:cubicBezTo>
                  <a:cubicBezTo>
                    <a:pt x="156" y="245"/>
                    <a:pt x="156" y="245"/>
                    <a:pt x="152" y="242"/>
                  </a:cubicBezTo>
                  <a:cubicBezTo>
                    <a:pt x="148" y="240"/>
                    <a:pt x="146" y="240"/>
                    <a:pt x="144" y="238"/>
                  </a:cubicBezTo>
                  <a:cubicBezTo>
                    <a:pt x="142" y="236"/>
                    <a:pt x="138" y="236"/>
                    <a:pt x="136" y="236"/>
                  </a:cubicBezTo>
                  <a:cubicBezTo>
                    <a:pt x="133" y="236"/>
                    <a:pt x="132" y="235"/>
                    <a:pt x="132" y="235"/>
                  </a:cubicBezTo>
                  <a:cubicBezTo>
                    <a:pt x="132" y="235"/>
                    <a:pt x="129" y="234"/>
                    <a:pt x="123" y="231"/>
                  </a:cubicBezTo>
                  <a:cubicBezTo>
                    <a:pt x="116" y="229"/>
                    <a:pt x="112" y="227"/>
                    <a:pt x="109" y="227"/>
                  </a:cubicBezTo>
                  <a:cubicBezTo>
                    <a:pt x="106" y="227"/>
                    <a:pt x="106" y="227"/>
                    <a:pt x="101" y="224"/>
                  </a:cubicBezTo>
                  <a:cubicBezTo>
                    <a:pt x="96" y="222"/>
                    <a:pt x="98" y="223"/>
                    <a:pt x="94" y="222"/>
                  </a:cubicBezTo>
                  <a:cubicBezTo>
                    <a:pt x="91" y="220"/>
                    <a:pt x="89" y="219"/>
                    <a:pt x="87" y="219"/>
                  </a:cubicBezTo>
                  <a:cubicBezTo>
                    <a:pt x="86" y="219"/>
                    <a:pt x="85" y="218"/>
                    <a:pt x="85" y="218"/>
                  </a:cubicBezTo>
                  <a:cubicBezTo>
                    <a:pt x="85" y="218"/>
                    <a:pt x="84" y="216"/>
                    <a:pt x="84" y="214"/>
                  </a:cubicBezTo>
                  <a:cubicBezTo>
                    <a:pt x="83" y="212"/>
                    <a:pt x="80" y="207"/>
                    <a:pt x="78" y="205"/>
                  </a:cubicBezTo>
                  <a:cubicBezTo>
                    <a:pt x="76" y="203"/>
                    <a:pt x="76" y="201"/>
                    <a:pt x="74" y="198"/>
                  </a:cubicBezTo>
                  <a:cubicBezTo>
                    <a:pt x="73" y="196"/>
                    <a:pt x="71" y="193"/>
                    <a:pt x="70" y="191"/>
                  </a:cubicBezTo>
                  <a:cubicBezTo>
                    <a:pt x="69" y="188"/>
                    <a:pt x="68" y="186"/>
                    <a:pt x="67" y="184"/>
                  </a:cubicBezTo>
                  <a:cubicBezTo>
                    <a:pt x="66" y="181"/>
                    <a:pt x="66" y="179"/>
                    <a:pt x="65" y="177"/>
                  </a:cubicBezTo>
                  <a:cubicBezTo>
                    <a:pt x="64" y="175"/>
                    <a:pt x="62" y="177"/>
                    <a:pt x="61" y="178"/>
                  </a:cubicBezTo>
                  <a:cubicBezTo>
                    <a:pt x="59" y="179"/>
                    <a:pt x="59" y="180"/>
                    <a:pt x="59" y="184"/>
                  </a:cubicBezTo>
                  <a:cubicBezTo>
                    <a:pt x="59" y="187"/>
                    <a:pt x="62" y="194"/>
                    <a:pt x="64" y="198"/>
                  </a:cubicBezTo>
                  <a:cubicBezTo>
                    <a:pt x="65" y="202"/>
                    <a:pt x="62" y="204"/>
                    <a:pt x="59" y="207"/>
                  </a:cubicBezTo>
                  <a:cubicBezTo>
                    <a:pt x="55" y="210"/>
                    <a:pt x="53" y="209"/>
                    <a:pt x="49" y="208"/>
                  </a:cubicBezTo>
                  <a:cubicBezTo>
                    <a:pt x="46" y="207"/>
                    <a:pt x="42" y="207"/>
                    <a:pt x="39" y="205"/>
                  </a:cubicBezTo>
                  <a:cubicBezTo>
                    <a:pt x="35" y="204"/>
                    <a:pt x="32" y="203"/>
                    <a:pt x="31" y="203"/>
                  </a:cubicBezTo>
                  <a:cubicBezTo>
                    <a:pt x="29" y="203"/>
                    <a:pt x="27" y="201"/>
                    <a:pt x="24" y="200"/>
                  </a:cubicBezTo>
                  <a:cubicBezTo>
                    <a:pt x="20" y="199"/>
                    <a:pt x="19" y="198"/>
                    <a:pt x="17" y="198"/>
                  </a:cubicBezTo>
                  <a:cubicBezTo>
                    <a:pt x="16" y="197"/>
                    <a:pt x="11" y="197"/>
                    <a:pt x="10" y="198"/>
                  </a:cubicBezTo>
                  <a:cubicBezTo>
                    <a:pt x="8" y="198"/>
                    <a:pt x="8" y="199"/>
                    <a:pt x="8" y="201"/>
                  </a:cubicBezTo>
                  <a:cubicBezTo>
                    <a:pt x="8" y="202"/>
                    <a:pt x="9" y="202"/>
                    <a:pt x="13" y="203"/>
                  </a:cubicBezTo>
                  <a:cubicBezTo>
                    <a:pt x="17" y="205"/>
                    <a:pt x="23" y="208"/>
                    <a:pt x="25" y="209"/>
                  </a:cubicBezTo>
                  <a:cubicBezTo>
                    <a:pt x="26" y="210"/>
                    <a:pt x="28" y="211"/>
                    <a:pt x="29" y="212"/>
                  </a:cubicBezTo>
                  <a:cubicBezTo>
                    <a:pt x="30" y="212"/>
                    <a:pt x="32" y="213"/>
                    <a:pt x="34" y="213"/>
                  </a:cubicBezTo>
                  <a:cubicBezTo>
                    <a:pt x="36" y="214"/>
                    <a:pt x="37" y="214"/>
                    <a:pt x="38" y="215"/>
                  </a:cubicBezTo>
                  <a:cubicBezTo>
                    <a:pt x="39" y="216"/>
                    <a:pt x="39" y="217"/>
                    <a:pt x="37" y="217"/>
                  </a:cubicBezTo>
                  <a:cubicBezTo>
                    <a:pt x="36" y="217"/>
                    <a:pt x="33" y="216"/>
                    <a:pt x="28" y="215"/>
                  </a:cubicBezTo>
                  <a:cubicBezTo>
                    <a:pt x="24" y="214"/>
                    <a:pt x="25" y="215"/>
                    <a:pt x="22" y="214"/>
                  </a:cubicBezTo>
                  <a:cubicBezTo>
                    <a:pt x="19" y="213"/>
                    <a:pt x="17" y="212"/>
                    <a:pt x="13" y="212"/>
                  </a:cubicBezTo>
                  <a:cubicBezTo>
                    <a:pt x="10" y="211"/>
                    <a:pt x="6" y="210"/>
                    <a:pt x="4" y="211"/>
                  </a:cubicBezTo>
                  <a:cubicBezTo>
                    <a:pt x="1" y="211"/>
                    <a:pt x="2" y="211"/>
                    <a:pt x="1" y="212"/>
                  </a:cubicBezTo>
                  <a:cubicBezTo>
                    <a:pt x="0" y="213"/>
                    <a:pt x="1" y="215"/>
                    <a:pt x="2" y="215"/>
                  </a:cubicBezTo>
                  <a:cubicBezTo>
                    <a:pt x="3" y="215"/>
                    <a:pt x="4" y="216"/>
                    <a:pt x="6" y="216"/>
                  </a:cubicBezTo>
                  <a:cubicBezTo>
                    <a:pt x="9" y="217"/>
                    <a:pt x="9" y="217"/>
                    <a:pt x="11" y="218"/>
                  </a:cubicBezTo>
                  <a:cubicBezTo>
                    <a:pt x="14" y="218"/>
                    <a:pt x="14" y="219"/>
                    <a:pt x="15" y="220"/>
                  </a:cubicBezTo>
                  <a:cubicBezTo>
                    <a:pt x="17" y="221"/>
                    <a:pt x="23" y="222"/>
                    <a:pt x="21" y="222"/>
                  </a:cubicBezTo>
                  <a:cubicBezTo>
                    <a:pt x="19" y="222"/>
                    <a:pt x="18" y="223"/>
                    <a:pt x="16" y="222"/>
                  </a:cubicBezTo>
                  <a:cubicBezTo>
                    <a:pt x="14" y="221"/>
                    <a:pt x="9" y="220"/>
                    <a:pt x="7" y="220"/>
                  </a:cubicBezTo>
                  <a:cubicBezTo>
                    <a:pt x="5" y="221"/>
                    <a:pt x="5" y="223"/>
                    <a:pt x="5" y="223"/>
                  </a:cubicBezTo>
                  <a:cubicBezTo>
                    <a:pt x="6" y="224"/>
                    <a:pt x="8" y="225"/>
                    <a:pt x="10" y="226"/>
                  </a:cubicBezTo>
                  <a:cubicBezTo>
                    <a:pt x="11" y="226"/>
                    <a:pt x="13" y="227"/>
                    <a:pt x="15" y="227"/>
                  </a:cubicBezTo>
                  <a:cubicBezTo>
                    <a:pt x="17" y="228"/>
                    <a:pt x="18" y="229"/>
                    <a:pt x="21" y="230"/>
                  </a:cubicBezTo>
                  <a:cubicBezTo>
                    <a:pt x="25" y="232"/>
                    <a:pt x="24" y="231"/>
                    <a:pt x="27" y="232"/>
                  </a:cubicBezTo>
                  <a:cubicBezTo>
                    <a:pt x="30" y="233"/>
                    <a:pt x="35" y="234"/>
                    <a:pt x="36" y="235"/>
                  </a:cubicBezTo>
                  <a:cubicBezTo>
                    <a:pt x="38" y="235"/>
                    <a:pt x="40" y="235"/>
                    <a:pt x="45" y="235"/>
                  </a:cubicBezTo>
                  <a:cubicBezTo>
                    <a:pt x="49" y="235"/>
                    <a:pt x="48" y="235"/>
                    <a:pt x="53" y="237"/>
                  </a:cubicBezTo>
                  <a:cubicBezTo>
                    <a:pt x="57" y="238"/>
                    <a:pt x="67" y="241"/>
                    <a:pt x="70" y="241"/>
                  </a:cubicBezTo>
                  <a:cubicBezTo>
                    <a:pt x="73" y="241"/>
                    <a:pt x="76" y="243"/>
                    <a:pt x="76" y="243"/>
                  </a:cubicBezTo>
                  <a:cubicBezTo>
                    <a:pt x="76" y="243"/>
                    <a:pt x="74" y="253"/>
                    <a:pt x="72" y="257"/>
                  </a:cubicBezTo>
                  <a:cubicBezTo>
                    <a:pt x="71" y="262"/>
                    <a:pt x="71" y="270"/>
                    <a:pt x="71" y="270"/>
                  </a:cubicBezTo>
                  <a:cubicBezTo>
                    <a:pt x="71" y="270"/>
                    <a:pt x="79" y="272"/>
                    <a:pt x="91" y="276"/>
                  </a:cubicBezTo>
                  <a:cubicBezTo>
                    <a:pt x="102" y="280"/>
                    <a:pt x="103" y="281"/>
                    <a:pt x="108" y="282"/>
                  </a:cubicBezTo>
                  <a:cubicBezTo>
                    <a:pt x="113" y="284"/>
                    <a:pt x="118" y="285"/>
                    <a:pt x="126" y="286"/>
                  </a:cubicBezTo>
                  <a:cubicBezTo>
                    <a:pt x="133" y="287"/>
                    <a:pt x="134" y="286"/>
                    <a:pt x="140" y="289"/>
                  </a:cubicBezTo>
                  <a:cubicBezTo>
                    <a:pt x="146" y="291"/>
                    <a:pt x="145" y="290"/>
                    <a:pt x="150" y="292"/>
                  </a:cubicBezTo>
                  <a:cubicBezTo>
                    <a:pt x="155" y="293"/>
                    <a:pt x="159" y="295"/>
                    <a:pt x="162" y="295"/>
                  </a:cubicBezTo>
                  <a:cubicBezTo>
                    <a:pt x="165" y="296"/>
                    <a:pt x="166" y="296"/>
                    <a:pt x="175" y="297"/>
                  </a:cubicBezTo>
                  <a:cubicBezTo>
                    <a:pt x="185" y="298"/>
                    <a:pt x="189" y="297"/>
                    <a:pt x="192" y="296"/>
                  </a:cubicBezTo>
                  <a:cubicBezTo>
                    <a:pt x="194" y="294"/>
                    <a:pt x="204" y="282"/>
                    <a:pt x="204" y="281"/>
                  </a:cubicBezTo>
                  <a:cubicBezTo>
                    <a:pt x="207" y="278"/>
                    <a:pt x="213" y="267"/>
                    <a:pt x="215" y="267"/>
                  </a:cubicBezTo>
                  <a:cubicBezTo>
                    <a:pt x="216" y="268"/>
                    <a:pt x="216" y="279"/>
                    <a:pt x="216" y="286"/>
                  </a:cubicBezTo>
                  <a:cubicBezTo>
                    <a:pt x="216" y="294"/>
                    <a:pt x="214" y="303"/>
                    <a:pt x="214" y="305"/>
                  </a:cubicBezTo>
                  <a:cubicBezTo>
                    <a:pt x="214" y="308"/>
                    <a:pt x="212" y="317"/>
                    <a:pt x="212" y="319"/>
                  </a:cubicBezTo>
                  <a:cubicBezTo>
                    <a:pt x="212" y="322"/>
                    <a:pt x="212" y="327"/>
                    <a:pt x="211" y="329"/>
                  </a:cubicBezTo>
                  <a:cubicBezTo>
                    <a:pt x="210" y="330"/>
                    <a:pt x="210" y="332"/>
                    <a:pt x="209" y="335"/>
                  </a:cubicBezTo>
                  <a:cubicBezTo>
                    <a:pt x="209" y="338"/>
                    <a:pt x="208" y="343"/>
                    <a:pt x="208" y="349"/>
                  </a:cubicBezTo>
                  <a:cubicBezTo>
                    <a:pt x="207" y="354"/>
                    <a:pt x="208" y="352"/>
                    <a:pt x="209" y="353"/>
                  </a:cubicBezTo>
                  <a:cubicBezTo>
                    <a:pt x="209" y="354"/>
                    <a:pt x="210" y="354"/>
                    <a:pt x="210" y="354"/>
                  </a:cubicBezTo>
                  <a:cubicBezTo>
                    <a:pt x="210" y="353"/>
                    <a:pt x="210" y="354"/>
                    <a:pt x="210" y="354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0" y="355"/>
                    <a:pt x="210" y="360"/>
                  </a:cubicBezTo>
                  <a:cubicBezTo>
                    <a:pt x="211" y="368"/>
                    <a:pt x="212" y="388"/>
                    <a:pt x="212" y="396"/>
                  </a:cubicBezTo>
                  <a:cubicBezTo>
                    <a:pt x="211" y="405"/>
                    <a:pt x="212" y="418"/>
                    <a:pt x="212" y="423"/>
                  </a:cubicBezTo>
                  <a:cubicBezTo>
                    <a:pt x="212" y="429"/>
                    <a:pt x="212" y="440"/>
                    <a:pt x="212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5" y="453"/>
                    <a:pt x="215" y="453"/>
                    <a:pt x="215" y="453"/>
                  </a:cubicBezTo>
                  <a:cubicBezTo>
                    <a:pt x="217" y="490"/>
                    <a:pt x="217" y="490"/>
                    <a:pt x="217" y="490"/>
                  </a:cubicBezTo>
                  <a:cubicBezTo>
                    <a:pt x="218" y="540"/>
                    <a:pt x="218" y="540"/>
                    <a:pt x="218" y="540"/>
                  </a:cubicBezTo>
                  <a:cubicBezTo>
                    <a:pt x="219" y="582"/>
                    <a:pt x="219" y="582"/>
                    <a:pt x="219" y="582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67"/>
                    <a:pt x="221" y="667"/>
                    <a:pt x="221" y="667"/>
                  </a:cubicBezTo>
                  <a:cubicBezTo>
                    <a:pt x="221" y="667"/>
                    <a:pt x="222" y="709"/>
                    <a:pt x="223" y="717"/>
                  </a:cubicBezTo>
                  <a:cubicBezTo>
                    <a:pt x="223" y="724"/>
                    <a:pt x="223" y="725"/>
                    <a:pt x="222" y="728"/>
                  </a:cubicBezTo>
                  <a:cubicBezTo>
                    <a:pt x="221" y="732"/>
                    <a:pt x="221" y="732"/>
                    <a:pt x="221" y="735"/>
                  </a:cubicBezTo>
                  <a:cubicBezTo>
                    <a:pt x="220" y="739"/>
                    <a:pt x="222" y="745"/>
                    <a:pt x="222" y="746"/>
                  </a:cubicBezTo>
                  <a:cubicBezTo>
                    <a:pt x="223" y="747"/>
                    <a:pt x="221" y="747"/>
                    <a:pt x="220" y="747"/>
                  </a:cubicBezTo>
                  <a:cubicBezTo>
                    <a:pt x="219" y="747"/>
                    <a:pt x="219" y="748"/>
                    <a:pt x="219" y="749"/>
                  </a:cubicBezTo>
                  <a:cubicBezTo>
                    <a:pt x="218" y="750"/>
                    <a:pt x="218" y="752"/>
                    <a:pt x="215" y="757"/>
                  </a:cubicBezTo>
                  <a:cubicBezTo>
                    <a:pt x="212" y="763"/>
                    <a:pt x="211" y="766"/>
                    <a:pt x="210" y="769"/>
                  </a:cubicBezTo>
                  <a:cubicBezTo>
                    <a:pt x="209" y="771"/>
                    <a:pt x="207" y="778"/>
                    <a:pt x="207" y="779"/>
                  </a:cubicBezTo>
                  <a:cubicBezTo>
                    <a:pt x="207" y="780"/>
                    <a:pt x="206" y="781"/>
                    <a:pt x="206" y="781"/>
                  </a:cubicBezTo>
                  <a:cubicBezTo>
                    <a:pt x="206" y="781"/>
                    <a:pt x="206" y="781"/>
                    <a:pt x="205" y="781"/>
                  </a:cubicBezTo>
                  <a:cubicBezTo>
                    <a:pt x="204" y="782"/>
                    <a:pt x="204" y="783"/>
                    <a:pt x="204" y="783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4" y="785"/>
                    <a:pt x="204" y="785"/>
                    <a:pt x="204" y="785"/>
                  </a:cubicBezTo>
                  <a:cubicBezTo>
                    <a:pt x="199" y="790"/>
                    <a:pt x="199" y="790"/>
                    <a:pt x="199" y="790"/>
                  </a:cubicBezTo>
                  <a:cubicBezTo>
                    <a:pt x="199" y="791"/>
                    <a:pt x="199" y="791"/>
                    <a:pt x="199" y="791"/>
                  </a:cubicBezTo>
                  <a:cubicBezTo>
                    <a:pt x="205" y="785"/>
                    <a:pt x="205" y="785"/>
                    <a:pt x="205" y="785"/>
                  </a:cubicBezTo>
                  <a:cubicBezTo>
                    <a:pt x="206" y="785"/>
                    <a:pt x="206" y="785"/>
                    <a:pt x="206" y="785"/>
                  </a:cubicBezTo>
                  <a:cubicBezTo>
                    <a:pt x="207" y="785"/>
                    <a:pt x="207" y="785"/>
                    <a:pt x="207" y="785"/>
                  </a:cubicBezTo>
                  <a:cubicBezTo>
                    <a:pt x="207" y="785"/>
                    <a:pt x="206" y="786"/>
                    <a:pt x="205" y="787"/>
                  </a:cubicBezTo>
                  <a:cubicBezTo>
                    <a:pt x="203" y="789"/>
                    <a:pt x="203" y="788"/>
                    <a:pt x="202" y="789"/>
                  </a:cubicBezTo>
                  <a:cubicBezTo>
                    <a:pt x="201" y="789"/>
                    <a:pt x="202" y="789"/>
                    <a:pt x="202" y="790"/>
                  </a:cubicBezTo>
                  <a:cubicBezTo>
                    <a:pt x="202" y="790"/>
                    <a:pt x="203" y="790"/>
                    <a:pt x="202" y="791"/>
                  </a:cubicBezTo>
                  <a:cubicBezTo>
                    <a:pt x="200" y="792"/>
                    <a:pt x="199" y="794"/>
                    <a:pt x="197" y="795"/>
                  </a:cubicBezTo>
                  <a:cubicBezTo>
                    <a:pt x="194" y="796"/>
                    <a:pt x="194" y="798"/>
                    <a:pt x="192" y="798"/>
                  </a:cubicBezTo>
                  <a:cubicBezTo>
                    <a:pt x="191" y="798"/>
                    <a:pt x="189" y="798"/>
                    <a:pt x="187" y="798"/>
                  </a:cubicBezTo>
                  <a:cubicBezTo>
                    <a:pt x="186" y="798"/>
                    <a:pt x="178" y="802"/>
                    <a:pt x="174" y="804"/>
                  </a:cubicBezTo>
                  <a:cubicBezTo>
                    <a:pt x="169" y="807"/>
                    <a:pt x="171" y="808"/>
                    <a:pt x="170" y="809"/>
                  </a:cubicBezTo>
                  <a:cubicBezTo>
                    <a:pt x="169" y="810"/>
                    <a:pt x="170" y="810"/>
                    <a:pt x="170" y="811"/>
                  </a:cubicBezTo>
                  <a:cubicBezTo>
                    <a:pt x="170" y="812"/>
                    <a:pt x="169" y="812"/>
                    <a:pt x="168" y="812"/>
                  </a:cubicBezTo>
                  <a:cubicBezTo>
                    <a:pt x="168" y="813"/>
                    <a:pt x="168" y="815"/>
                    <a:pt x="168" y="817"/>
                  </a:cubicBezTo>
                  <a:cubicBezTo>
                    <a:pt x="169" y="819"/>
                    <a:pt x="172" y="821"/>
                    <a:pt x="178" y="822"/>
                  </a:cubicBezTo>
                  <a:cubicBezTo>
                    <a:pt x="185" y="823"/>
                    <a:pt x="201" y="823"/>
                    <a:pt x="211" y="823"/>
                  </a:cubicBezTo>
                  <a:cubicBezTo>
                    <a:pt x="221" y="823"/>
                    <a:pt x="223" y="821"/>
                    <a:pt x="226" y="820"/>
                  </a:cubicBezTo>
                  <a:cubicBezTo>
                    <a:pt x="228" y="818"/>
                    <a:pt x="229" y="817"/>
                    <a:pt x="231" y="817"/>
                  </a:cubicBezTo>
                  <a:cubicBezTo>
                    <a:pt x="232" y="816"/>
                    <a:pt x="234" y="817"/>
                    <a:pt x="236" y="818"/>
                  </a:cubicBezTo>
                  <a:cubicBezTo>
                    <a:pt x="237" y="819"/>
                    <a:pt x="254" y="817"/>
                    <a:pt x="261" y="816"/>
                  </a:cubicBezTo>
                  <a:cubicBezTo>
                    <a:pt x="268" y="815"/>
                    <a:pt x="266" y="812"/>
                    <a:pt x="267" y="810"/>
                  </a:cubicBezTo>
                  <a:cubicBezTo>
                    <a:pt x="267" y="807"/>
                    <a:pt x="267" y="806"/>
                    <a:pt x="266" y="805"/>
                  </a:cubicBezTo>
                  <a:cubicBezTo>
                    <a:pt x="265" y="804"/>
                    <a:pt x="266" y="803"/>
                    <a:pt x="266" y="801"/>
                  </a:cubicBezTo>
                  <a:cubicBezTo>
                    <a:pt x="266" y="799"/>
                    <a:pt x="266" y="791"/>
                    <a:pt x="266" y="790"/>
                  </a:cubicBezTo>
                  <a:cubicBezTo>
                    <a:pt x="266" y="786"/>
                    <a:pt x="266" y="776"/>
                    <a:pt x="265" y="774"/>
                  </a:cubicBezTo>
                  <a:cubicBezTo>
                    <a:pt x="264" y="773"/>
                    <a:pt x="264" y="772"/>
                    <a:pt x="270" y="761"/>
                  </a:cubicBezTo>
                  <a:cubicBezTo>
                    <a:pt x="276" y="749"/>
                    <a:pt x="276" y="744"/>
                    <a:pt x="276" y="740"/>
                  </a:cubicBezTo>
                  <a:cubicBezTo>
                    <a:pt x="275" y="736"/>
                    <a:pt x="275" y="729"/>
                    <a:pt x="277" y="719"/>
                  </a:cubicBezTo>
                  <a:cubicBezTo>
                    <a:pt x="278" y="708"/>
                    <a:pt x="281" y="677"/>
                    <a:pt x="281" y="670"/>
                  </a:cubicBezTo>
                  <a:cubicBezTo>
                    <a:pt x="282" y="662"/>
                    <a:pt x="284" y="645"/>
                    <a:pt x="284" y="634"/>
                  </a:cubicBezTo>
                  <a:cubicBezTo>
                    <a:pt x="285" y="622"/>
                    <a:pt x="285" y="620"/>
                    <a:pt x="285" y="615"/>
                  </a:cubicBezTo>
                  <a:cubicBezTo>
                    <a:pt x="284" y="610"/>
                    <a:pt x="284" y="609"/>
                    <a:pt x="284" y="607"/>
                  </a:cubicBezTo>
                  <a:cubicBezTo>
                    <a:pt x="284" y="605"/>
                    <a:pt x="287" y="593"/>
                    <a:pt x="289" y="582"/>
                  </a:cubicBezTo>
                  <a:cubicBezTo>
                    <a:pt x="290" y="570"/>
                    <a:pt x="289" y="554"/>
                    <a:pt x="291" y="544"/>
                  </a:cubicBezTo>
                  <a:cubicBezTo>
                    <a:pt x="292" y="535"/>
                    <a:pt x="292" y="530"/>
                    <a:pt x="292" y="523"/>
                  </a:cubicBezTo>
                  <a:cubicBezTo>
                    <a:pt x="292" y="516"/>
                    <a:pt x="291" y="512"/>
                    <a:pt x="292" y="509"/>
                  </a:cubicBezTo>
                  <a:cubicBezTo>
                    <a:pt x="293" y="506"/>
                    <a:pt x="295" y="501"/>
                    <a:pt x="296" y="493"/>
                  </a:cubicBezTo>
                  <a:cubicBezTo>
                    <a:pt x="298" y="486"/>
                    <a:pt x="297" y="483"/>
                    <a:pt x="297" y="483"/>
                  </a:cubicBezTo>
                  <a:cubicBezTo>
                    <a:pt x="297" y="483"/>
                    <a:pt x="300" y="487"/>
                    <a:pt x="300" y="491"/>
                  </a:cubicBezTo>
                  <a:cubicBezTo>
                    <a:pt x="301" y="495"/>
                    <a:pt x="302" y="499"/>
                    <a:pt x="304" y="511"/>
                  </a:cubicBezTo>
                  <a:cubicBezTo>
                    <a:pt x="305" y="523"/>
                    <a:pt x="310" y="561"/>
                    <a:pt x="313" y="581"/>
                  </a:cubicBezTo>
                  <a:cubicBezTo>
                    <a:pt x="315" y="600"/>
                    <a:pt x="318" y="615"/>
                    <a:pt x="318" y="615"/>
                  </a:cubicBezTo>
                  <a:cubicBezTo>
                    <a:pt x="318" y="615"/>
                    <a:pt x="325" y="673"/>
                    <a:pt x="324" y="666"/>
                  </a:cubicBezTo>
                  <a:cubicBezTo>
                    <a:pt x="323" y="659"/>
                    <a:pt x="328" y="705"/>
                    <a:pt x="330" y="711"/>
                  </a:cubicBezTo>
                  <a:cubicBezTo>
                    <a:pt x="331" y="718"/>
                    <a:pt x="336" y="740"/>
                    <a:pt x="337" y="743"/>
                  </a:cubicBezTo>
                  <a:cubicBezTo>
                    <a:pt x="338" y="745"/>
                    <a:pt x="341" y="758"/>
                    <a:pt x="342" y="763"/>
                  </a:cubicBezTo>
                  <a:cubicBezTo>
                    <a:pt x="342" y="768"/>
                    <a:pt x="341" y="786"/>
                    <a:pt x="341" y="786"/>
                  </a:cubicBezTo>
                  <a:cubicBezTo>
                    <a:pt x="341" y="786"/>
                    <a:pt x="342" y="787"/>
                    <a:pt x="344" y="789"/>
                  </a:cubicBezTo>
                  <a:cubicBezTo>
                    <a:pt x="346" y="791"/>
                    <a:pt x="352" y="797"/>
                    <a:pt x="352" y="797"/>
                  </a:cubicBezTo>
                  <a:cubicBezTo>
                    <a:pt x="352" y="797"/>
                    <a:pt x="352" y="797"/>
                    <a:pt x="351" y="801"/>
                  </a:cubicBezTo>
                  <a:cubicBezTo>
                    <a:pt x="350" y="804"/>
                    <a:pt x="350" y="805"/>
                    <a:pt x="348" y="808"/>
                  </a:cubicBezTo>
                  <a:cubicBezTo>
                    <a:pt x="346" y="810"/>
                    <a:pt x="346" y="811"/>
                    <a:pt x="346" y="811"/>
                  </a:cubicBezTo>
                  <a:cubicBezTo>
                    <a:pt x="346" y="812"/>
                    <a:pt x="346" y="812"/>
                    <a:pt x="346" y="812"/>
                  </a:cubicBezTo>
                  <a:cubicBezTo>
                    <a:pt x="346" y="812"/>
                    <a:pt x="345" y="814"/>
                    <a:pt x="344" y="815"/>
                  </a:cubicBezTo>
                  <a:cubicBezTo>
                    <a:pt x="343" y="817"/>
                    <a:pt x="343" y="818"/>
                    <a:pt x="342" y="820"/>
                  </a:cubicBezTo>
                  <a:cubicBezTo>
                    <a:pt x="342" y="823"/>
                    <a:pt x="345" y="828"/>
                    <a:pt x="345" y="828"/>
                  </a:cubicBezTo>
                  <a:cubicBezTo>
                    <a:pt x="345" y="828"/>
                    <a:pt x="343" y="828"/>
                    <a:pt x="342" y="829"/>
                  </a:cubicBezTo>
                  <a:cubicBezTo>
                    <a:pt x="342" y="829"/>
                    <a:pt x="343" y="833"/>
                    <a:pt x="343" y="833"/>
                  </a:cubicBezTo>
                  <a:cubicBezTo>
                    <a:pt x="343" y="833"/>
                    <a:pt x="351" y="836"/>
                    <a:pt x="365" y="837"/>
                  </a:cubicBezTo>
                  <a:cubicBezTo>
                    <a:pt x="380" y="837"/>
                    <a:pt x="389" y="834"/>
                    <a:pt x="391" y="834"/>
                  </a:cubicBezTo>
                  <a:cubicBezTo>
                    <a:pt x="392" y="833"/>
                    <a:pt x="392" y="829"/>
                    <a:pt x="392" y="829"/>
                  </a:cubicBezTo>
                  <a:cubicBezTo>
                    <a:pt x="392" y="829"/>
                    <a:pt x="392" y="828"/>
                    <a:pt x="394" y="826"/>
                  </a:cubicBezTo>
                  <a:cubicBezTo>
                    <a:pt x="395" y="824"/>
                    <a:pt x="395" y="819"/>
                    <a:pt x="395" y="817"/>
                  </a:cubicBezTo>
                  <a:cubicBezTo>
                    <a:pt x="395" y="815"/>
                    <a:pt x="395" y="815"/>
                    <a:pt x="395" y="812"/>
                  </a:cubicBezTo>
                  <a:cubicBezTo>
                    <a:pt x="396" y="809"/>
                    <a:pt x="395" y="806"/>
                    <a:pt x="394" y="804"/>
                  </a:cubicBezTo>
                  <a:cubicBezTo>
                    <a:pt x="394" y="801"/>
                    <a:pt x="394" y="801"/>
                    <a:pt x="394" y="798"/>
                  </a:cubicBezTo>
                  <a:cubicBezTo>
                    <a:pt x="393" y="796"/>
                    <a:pt x="392" y="795"/>
                    <a:pt x="391" y="794"/>
                  </a:cubicBezTo>
                  <a:cubicBezTo>
                    <a:pt x="389" y="792"/>
                    <a:pt x="388" y="790"/>
                    <a:pt x="388" y="790"/>
                  </a:cubicBezTo>
                  <a:cubicBezTo>
                    <a:pt x="388" y="790"/>
                    <a:pt x="390" y="790"/>
                    <a:pt x="391" y="791"/>
                  </a:cubicBezTo>
                  <a:cubicBezTo>
                    <a:pt x="392" y="793"/>
                    <a:pt x="393" y="794"/>
                    <a:pt x="394" y="793"/>
                  </a:cubicBezTo>
                  <a:cubicBezTo>
                    <a:pt x="394" y="791"/>
                    <a:pt x="395" y="782"/>
                    <a:pt x="396" y="778"/>
                  </a:cubicBezTo>
                  <a:cubicBezTo>
                    <a:pt x="397" y="775"/>
                    <a:pt x="396" y="770"/>
                    <a:pt x="395" y="767"/>
                  </a:cubicBezTo>
                  <a:cubicBezTo>
                    <a:pt x="394" y="763"/>
                    <a:pt x="392" y="754"/>
                    <a:pt x="392" y="751"/>
                  </a:cubicBezTo>
                  <a:cubicBezTo>
                    <a:pt x="391" y="749"/>
                    <a:pt x="395" y="742"/>
                    <a:pt x="396" y="739"/>
                  </a:cubicBezTo>
                  <a:cubicBezTo>
                    <a:pt x="397" y="736"/>
                    <a:pt x="395" y="723"/>
                    <a:pt x="394" y="712"/>
                  </a:cubicBezTo>
                  <a:cubicBezTo>
                    <a:pt x="392" y="700"/>
                    <a:pt x="389" y="682"/>
                    <a:pt x="388" y="674"/>
                  </a:cubicBezTo>
                  <a:cubicBezTo>
                    <a:pt x="386" y="667"/>
                    <a:pt x="387" y="666"/>
                    <a:pt x="387" y="662"/>
                  </a:cubicBezTo>
                  <a:cubicBezTo>
                    <a:pt x="387" y="657"/>
                    <a:pt x="385" y="642"/>
                    <a:pt x="385" y="634"/>
                  </a:cubicBezTo>
                  <a:cubicBezTo>
                    <a:pt x="384" y="625"/>
                    <a:pt x="384" y="619"/>
                    <a:pt x="383" y="616"/>
                  </a:cubicBezTo>
                  <a:cubicBezTo>
                    <a:pt x="382" y="613"/>
                    <a:pt x="382" y="610"/>
                    <a:pt x="382" y="600"/>
                  </a:cubicBezTo>
                  <a:cubicBezTo>
                    <a:pt x="383" y="591"/>
                    <a:pt x="381" y="573"/>
                    <a:pt x="380" y="562"/>
                  </a:cubicBezTo>
                  <a:cubicBezTo>
                    <a:pt x="379" y="550"/>
                    <a:pt x="380" y="548"/>
                    <a:pt x="381" y="540"/>
                  </a:cubicBezTo>
                  <a:cubicBezTo>
                    <a:pt x="382" y="532"/>
                    <a:pt x="382" y="522"/>
                    <a:pt x="382" y="513"/>
                  </a:cubicBezTo>
                  <a:cubicBezTo>
                    <a:pt x="382" y="503"/>
                    <a:pt x="379" y="473"/>
                    <a:pt x="379" y="463"/>
                  </a:cubicBezTo>
                  <a:cubicBezTo>
                    <a:pt x="378" y="454"/>
                    <a:pt x="378" y="441"/>
                    <a:pt x="378" y="441"/>
                  </a:cubicBezTo>
                  <a:cubicBezTo>
                    <a:pt x="379" y="441"/>
                    <a:pt x="379" y="441"/>
                    <a:pt x="379" y="441"/>
                  </a:cubicBezTo>
                  <a:cubicBezTo>
                    <a:pt x="379" y="441"/>
                    <a:pt x="379" y="440"/>
                    <a:pt x="379" y="439"/>
                  </a:cubicBezTo>
                  <a:cubicBezTo>
                    <a:pt x="379" y="437"/>
                    <a:pt x="379" y="431"/>
                    <a:pt x="379" y="428"/>
                  </a:cubicBezTo>
                  <a:cubicBezTo>
                    <a:pt x="379" y="424"/>
                    <a:pt x="378" y="421"/>
                    <a:pt x="378" y="418"/>
                  </a:cubicBezTo>
                  <a:cubicBezTo>
                    <a:pt x="378" y="415"/>
                    <a:pt x="379" y="413"/>
                    <a:pt x="379" y="408"/>
                  </a:cubicBezTo>
                  <a:cubicBezTo>
                    <a:pt x="379" y="403"/>
                    <a:pt x="380" y="384"/>
                    <a:pt x="380" y="378"/>
                  </a:cubicBezTo>
                  <a:cubicBezTo>
                    <a:pt x="381" y="371"/>
                    <a:pt x="380" y="357"/>
                    <a:pt x="380" y="353"/>
                  </a:cubicBezTo>
                  <a:cubicBezTo>
                    <a:pt x="380" y="349"/>
                    <a:pt x="377" y="334"/>
                    <a:pt x="377" y="330"/>
                  </a:cubicBezTo>
                  <a:cubicBezTo>
                    <a:pt x="377" y="325"/>
                    <a:pt x="378" y="316"/>
                    <a:pt x="378" y="316"/>
                  </a:cubicBezTo>
                  <a:cubicBezTo>
                    <a:pt x="378" y="316"/>
                    <a:pt x="378" y="309"/>
                    <a:pt x="379" y="302"/>
                  </a:cubicBezTo>
                  <a:cubicBezTo>
                    <a:pt x="380" y="294"/>
                    <a:pt x="381" y="287"/>
                    <a:pt x="382" y="277"/>
                  </a:cubicBezTo>
                  <a:cubicBezTo>
                    <a:pt x="383" y="268"/>
                    <a:pt x="384" y="253"/>
                    <a:pt x="384" y="253"/>
                  </a:cubicBezTo>
                  <a:cubicBezTo>
                    <a:pt x="384" y="253"/>
                    <a:pt x="385" y="253"/>
                    <a:pt x="385" y="254"/>
                  </a:cubicBezTo>
                  <a:cubicBezTo>
                    <a:pt x="386" y="255"/>
                    <a:pt x="388" y="258"/>
                    <a:pt x="390" y="262"/>
                  </a:cubicBezTo>
                  <a:cubicBezTo>
                    <a:pt x="391" y="266"/>
                    <a:pt x="394" y="271"/>
                    <a:pt x="396" y="273"/>
                  </a:cubicBezTo>
                  <a:cubicBezTo>
                    <a:pt x="398" y="276"/>
                    <a:pt x="406" y="281"/>
                    <a:pt x="413" y="285"/>
                  </a:cubicBezTo>
                  <a:cubicBezTo>
                    <a:pt x="419" y="289"/>
                    <a:pt x="420" y="287"/>
                    <a:pt x="423" y="287"/>
                  </a:cubicBezTo>
                  <a:cubicBezTo>
                    <a:pt x="425" y="288"/>
                    <a:pt x="429" y="287"/>
                    <a:pt x="432" y="286"/>
                  </a:cubicBezTo>
                  <a:cubicBezTo>
                    <a:pt x="434" y="284"/>
                    <a:pt x="441" y="281"/>
                    <a:pt x="445" y="279"/>
                  </a:cubicBezTo>
                  <a:cubicBezTo>
                    <a:pt x="448" y="278"/>
                    <a:pt x="469" y="268"/>
                    <a:pt x="473" y="266"/>
                  </a:cubicBezTo>
                  <a:cubicBezTo>
                    <a:pt x="477" y="264"/>
                    <a:pt x="478" y="263"/>
                    <a:pt x="479" y="262"/>
                  </a:cubicBezTo>
                  <a:cubicBezTo>
                    <a:pt x="480" y="262"/>
                    <a:pt x="480" y="262"/>
                    <a:pt x="482" y="261"/>
                  </a:cubicBezTo>
                  <a:cubicBezTo>
                    <a:pt x="483" y="261"/>
                    <a:pt x="485" y="259"/>
                    <a:pt x="486" y="258"/>
                  </a:cubicBezTo>
                  <a:cubicBezTo>
                    <a:pt x="487" y="257"/>
                    <a:pt x="490" y="256"/>
                    <a:pt x="492" y="255"/>
                  </a:cubicBezTo>
                  <a:cubicBezTo>
                    <a:pt x="493" y="254"/>
                    <a:pt x="494" y="251"/>
                    <a:pt x="496" y="250"/>
                  </a:cubicBezTo>
                  <a:cubicBezTo>
                    <a:pt x="497" y="248"/>
                    <a:pt x="498" y="247"/>
                    <a:pt x="500" y="245"/>
                  </a:cubicBezTo>
                  <a:cubicBezTo>
                    <a:pt x="501" y="244"/>
                    <a:pt x="513" y="237"/>
                    <a:pt x="515" y="236"/>
                  </a:cubicBezTo>
                  <a:cubicBezTo>
                    <a:pt x="517" y="234"/>
                    <a:pt x="518" y="231"/>
                    <a:pt x="519" y="226"/>
                  </a:cubicBezTo>
                  <a:cubicBezTo>
                    <a:pt x="520" y="222"/>
                    <a:pt x="519" y="220"/>
                    <a:pt x="518" y="218"/>
                  </a:cubicBezTo>
                  <a:cubicBezTo>
                    <a:pt x="517" y="215"/>
                    <a:pt x="516" y="210"/>
                    <a:pt x="516" y="210"/>
                  </a:cubicBezTo>
                  <a:cubicBezTo>
                    <a:pt x="516" y="210"/>
                    <a:pt x="515" y="210"/>
                    <a:pt x="518" y="209"/>
                  </a:cubicBezTo>
                  <a:cubicBezTo>
                    <a:pt x="520" y="209"/>
                    <a:pt x="525" y="207"/>
                    <a:pt x="526" y="206"/>
                  </a:cubicBezTo>
                  <a:cubicBezTo>
                    <a:pt x="528" y="205"/>
                    <a:pt x="532" y="202"/>
                    <a:pt x="535" y="201"/>
                  </a:cubicBezTo>
                  <a:cubicBezTo>
                    <a:pt x="539" y="200"/>
                    <a:pt x="544" y="199"/>
                    <a:pt x="547" y="198"/>
                  </a:cubicBezTo>
                  <a:cubicBezTo>
                    <a:pt x="550" y="198"/>
                    <a:pt x="554" y="195"/>
                    <a:pt x="556" y="193"/>
                  </a:cubicBezTo>
                  <a:cubicBezTo>
                    <a:pt x="559" y="191"/>
                    <a:pt x="561" y="190"/>
                    <a:pt x="565" y="189"/>
                  </a:cubicBezTo>
                  <a:cubicBezTo>
                    <a:pt x="568" y="187"/>
                    <a:pt x="567" y="187"/>
                    <a:pt x="567" y="186"/>
                  </a:cubicBezTo>
                  <a:cubicBezTo>
                    <a:pt x="567" y="185"/>
                    <a:pt x="566" y="185"/>
                    <a:pt x="566" y="185"/>
                  </a:cubicBezTo>
                  <a:cubicBezTo>
                    <a:pt x="565" y="184"/>
                    <a:pt x="563" y="185"/>
                    <a:pt x="563" y="183"/>
                  </a:cubicBezTo>
                  <a:cubicBezTo>
                    <a:pt x="564" y="182"/>
                    <a:pt x="567" y="181"/>
                    <a:pt x="568" y="181"/>
                  </a:cubicBezTo>
                  <a:cubicBezTo>
                    <a:pt x="569" y="180"/>
                    <a:pt x="571" y="179"/>
                    <a:pt x="573" y="177"/>
                  </a:cubicBezTo>
                  <a:cubicBezTo>
                    <a:pt x="575" y="176"/>
                    <a:pt x="574" y="175"/>
                    <a:pt x="573" y="174"/>
                  </a:cubicBezTo>
                  <a:close/>
                  <a:moveTo>
                    <a:pt x="229" y="48"/>
                  </a:moveTo>
                  <a:cubicBezTo>
                    <a:pt x="227" y="48"/>
                    <a:pt x="227" y="48"/>
                    <a:pt x="227" y="48"/>
                  </a:cubicBezTo>
                  <a:cubicBezTo>
                    <a:pt x="228" y="47"/>
                    <a:pt x="228" y="47"/>
                    <a:pt x="228" y="47"/>
                  </a:cubicBezTo>
                  <a:cubicBezTo>
                    <a:pt x="230" y="46"/>
                    <a:pt x="230" y="46"/>
                    <a:pt x="230" y="46"/>
                  </a:cubicBezTo>
                  <a:lnTo>
                    <a:pt x="229" y="48"/>
                  </a:lnTo>
                  <a:close/>
                  <a:moveTo>
                    <a:pt x="232" y="43"/>
                  </a:moveTo>
                  <a:cubicBezTo>
                    <a:pt x="231" y="43"/>
                    <a:pt x="230" y="43"/>
                    <a:pt x="230" y="43"/>
                  </a:cubicBezTo>
                  <a:cubicBezTo>
                    <a:pt x="230" y="43"/>
                    <a:pt x="231" y="41"/>
                    <a:pt x="231" y="41"/>
                  </a:cubicBezTo>
                  <a:cubicBezTo>
                    <a:pt x="231" y="40"/>
                    <a:pt x="232" y="40"/>
                    <a:pt x="232" y="40"/>
                  </a:cubicBezTo>
                  <a:cubicBezTo>
                    <a:pt x="232" y="40"/>
                    <a:pt x="232" y="40"/>
                    <a:pt x="232" y="40"/>
                  </a:cubicBezTo>
                  <a:cubicBezTo>
                    <a:pt x="232" y="40"/>
                    <a:pt x="233" y="41"/>
                    <a:pt x="233" y="42"/>
                  </a:cubicBezTo>
                  <a:cubicBezTo>
                    <a:pt x="233" y="42"/>
                    <a:pt x="232" y="43"/>
                    <a:pt x="232" y="43"/>
                  </a:cubicBezTo>
                  <a:close/>
                  <a:moveTo>
                    <a:pt x="239" y="34"/>
                  </a:moveTo>
                  <a:cubicBezTo>
                    <a:pt x="238" y="35"/>
                    <a:pt x="236" y="37"/>
                    <a:pt x="236" y="37"/>
                  </a:cubicBezTo>
                  <a:cubicBezTo>
                    <a:pt x="236" y="37"/>
                    <a:pt x="237" y="36"/>
                    <a:pt x="237" y="35"/>
                  </a:cubicBezTo>
                  <a:cubicBezTo>
                    <a:pt x="237" y="35"/>
                    <a:pt x="237" y="34"/>
                    <a:pt x="238" y="34"/>
                  </a:cubicBezTo>
                  <a:cubicBezTo>
                    <a:pt x="238" y="33"/>
                    <a:pt x="239" y="31"/>
                    <a:pt x="240" y="31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41" y="30"/>
                    <a:pt x="240" y="32"/>
                    <a:pt x="239" y="34"/>
                  </a:cubicBezTo>
                  <a:close/>
                  <a:moveTo>
                    <a:pt x="249" y="19"/>
                  </a:moveTo>
                  <a:cubicBezTo>
                    <a:pt x="248" y="19"/>
                    <a:pt x="247" y="19"/>
                    <a:pt x="247" y="19"/>
                  </a:cubicBezTo>
                  <a:cubicBezTo>
                    <a:pt x="248" y="18"/>
                    <a:pt x="248" y="18"/>
                    <a:pt x="248" y="18"/>
                  </a:cubicBezTo>
                  <a:cubicBezTo>
                    <a:pt x="248" y="18"/>
                    <a:pt x="248" y="18"/>
                    <a:pt x="248" y="18"/>
                  </a:cubicBezTo>
                  <a:cubicBezTo>
                    <a:pt x="248" y="18"/>
                    <a:pt x="249" y="18"/>
                    <a:pt x="250" y="18"/>
                  </a:cubicBezTo>
                  <a:cubicBezTo>
                    <a:pt x="250" y="18"/>
                    <a:pt x="251" y="19"/>
                    <a:pt x="251" y="19"/>
                  </a:cubicBezTo>
                  <a:cubicBezTo>
                    <a:pt x="251" y="19"/>
                    <a:pt x="249" y="19"/>
                    <a:pt x="249" y="19"/>
                  </a:cubicBezTo>
                  <a:close/>
                  <a:moveTo>
                    <a:pt x="252" y="18"/>
                  </a:moveTo>
                  <a:cubicBezTo>
                    <a:pt x="250" y="18"/>
                    <a:pt x="250" y="18"/>
                    <a:pt x="250" y="18"/>
                  </a:cubicBezTo>
                  <a:cubicBezTo>
                    <a:pt x="249" y="18"/>
                    <a:pt x="249" y="18"/>
                    <a:pt x="249" y="18"/>
                  </a:cubicBezTo>
                  <a:cubicBezTo>
                    <a:pt x="250" y="17"/>
                    <a:pt x="250" y="17"/>
                    <a:pt x="250" y="17"/>
                  </a:cubicBezTo>
                  <a:cubicBezTo>
                    <a:pt x="250" y="17"/>
                    <a:pt x="250" y="16"/>
                    <a:pt x="251" y="16"/>
                  </a:cubicBezTo>
                  <a:cubicBezTo>
                    <a:pt x="251" y="16"/>
                    <a:pt x="252" y="17"/>
                    <a:pt x="252" y="17"/>
                  </a:cubicBezTo>
                  <a:lnTo>
                    <a:pt x="252" y="18"/>
                  </a:lnTo>
                  <a:close/>
                  <a:moveTo>
                    <a:pt x="257" y="13"/>
                  </a:moveTo>
                  <a:cubicBezTo>
                    <a:pt x="257" y="13"/>
                    <a:pt x="255" y="14"/>
                    <a:pt x="255" y="14"/>
                  </a:cubicBezTo>
                  <a:cubicBezTo>
                    <a:pt x="254" y="15"/>
                    <a:pt x="253" y="16"/>
                    <a:pt x="253" y="16"/>
                  </a:cubicBezTo>
                  <a:cubicBezTo>
                    <a:pt x="253" y="16"/>
                    <a:pt x="252" y="15"/>
                    <a:pt x="252" y="15"/>
                  </a:cubicBezTo>
                  <a:cubicBezTo>
                    <a:pt x="251" y="15"/>
                    <a:pt x="250" y="15"/>
                    <a:pt x="250" y="15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50" y="13"/>
                    <a:pt x="250" y="13"/>
                    <a:pt x="250" y="13"/>
                  </a:cubicBezTo>
                  <a:cubicBezTo>
                    <a:pt x="250" y="13"/>
                    <a:pt x="251" y="12"/>
                    <a:pt x="252" y="11"/>
                  </a:cubicBezTo>
                  <a:cubicBezTo>
                    <a:pt x="252" y="11"/>
                    <a:pt x="253" y="11"/>
                    <a:pt x="254" y="11"/>
                  </a:cubicBezTo>
                  <a:cubicBezTo>
                    <a:pt x="255" y="11"/>
                    <a:pt x="256" y="11"/>
                    <a:pt x="257" y="11"/>
                  </a:cubicBezTo>
                  <a:cubicBezTo>
                    <a:pt x="258" y="12"/>
                    <a:pt x="258" y="12"/>
                    <a:pt x="257" y="13"/>
                  </a:cubicBezTo>
                  <a:close/>
                  <a:moveTo>
                    <a:pt x="259" y="11"/>
                  </a:moveTo>
                  <a:cubicBezTo>
                    <a:pt x="259" y="11"/>
                    <a:pt x="258" y="11"/>
                    <a:pt x="258" y="11"/>
                  </a:cubicBezTo>
                  <a:cubicBezTo>
                    <a:pt x="258" y="10"/>
                    <a:pt x="258" y="10"/>
                    <a:pt x="258" y="10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9"/>
                    <a:pt x="258" y="9"/>
                    <a:pt x="259" y="10"/>
                  </a:cubicBezTo>
                  <a:cubicBezTo>
                    <a:pt x="260" y="10"/>
                    <a:pt x="260" y="11"/>
                    <a:pt x="260" y="11"/>
                  </a:cubicBezTo>
                  <a:cubicBezTo>
                    <a:pt x="260" y="11"/>
                    <a:pt x="260" y="12"/>
                    <a:pt x="259" y="11"/>
                  </a:cubicBezTo>
                  <a:close/>
                  <a:moveTo>
                    <a:pt x="261" y="9"/>
                  </a:moveTo>
                  <a:cubicBezTo>
                    <a:pt x="261" y="10"/>
                    <a:pt x="261" y="10"/>
                    <a:pt x="261" y="10"/>
                  </a:cubicBezTo>
                  <a:cubicBezTo>
                    <a:pt x="259" y="9"/>
                    <a:pt x="259" y="9"/>
                    <a:pt x="259" y="9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8"/>
                    <a:pt x="259" y="8"/>
                    <a:pt x="260" y="8"/>
                  </a:cubicBezTo>
                  <a:cubicBezTo>
                    <a:pt x="261" y="7"/>
                    <a:pt x="262" y="8"/>
                    <a:pt x="262" y="8"/>
                  </a:cubicBezTo>
                  <a:lnTo>
                    <a:pt x="261" y="9"/>
                  </a:lnTo>
                  <a:close/>
                  <a:moveTo>
                    <a:pt x="272" y="7"/>
                  </a:moveTo>
                  <a:cubicBezTo>
                    <a:pt x="272" y="7"/>
                    <a:pt x="272" y="8"/>
                    <a:pt x="271" y="8"/>
                  </a:cubicBezTo>
                  <a:cubicBezTo>
                    <a:pt x="270" y="8"/>
                    <a:pt x="269" y="9"/>
                    <a:pt x="269" y="9"/>
                  </a:cubicBezTo>
                  <a:cubicBezTo>
                    <a:pt x="269" y="9"/>
                    <a:pt x="268" y="8"/>
                    <a:pt x="269" y="7"/>
                  </a:cubicBezTo>
                  <a:cubicBezTo>
                    <a:pt x="269" y="6"/>
                    <a:pt x="269" y="5"/>
                    <a:pt x="270" y="4"/>
                  </a:cubicBezTo>
                  <a:cubicBezTo>
                    <a:pt x="271" y="3"/>
                    <a:pt x="272" y="4"/>
                    <a:pt x="272" y="5"/>
                  </a:cubicBezTo>
                  <a:cubicBezTo>
                    <a:pt x="272" y="5"/>
                    <a:pt x="272" y="7"/>
                    <a:pt x="272" y="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-22803" y="-12206"/>
            <a:ext cx="9166802" cy="1155206"/>
          </a:xfrm>
          <a:prstGeom prst="rect">
            <a:avLst/>
          </a:prstGeom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-2514600" y="292341"/>
            <a:ext cx="82501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</a:rPr>
              <a:t>Work</a:t>
            </a:r>
            <a:r>
              <a:rPr lang="en-US" sz="3600" i="1" dirty="0" smtClean="0">
                <a:solidFill>
                  <a:srgbClr val="FFC000"/>
                </a:solidFill>
              </a:rPr>
              <a:t>Force</a:t>
            </a:r>
            <a:endParaRPr lang="en-US" sz="3600" i="1" dirty="0">
              <a:solidFill>
                <a:srgbClr val="FFC000"/>
              </a:solidFill>
            </a:endParaRPr>
          </a:p>
          <a:p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65897" y="863841"/>
            <a:ext cx="4628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</a:rPr>
              <a:t>Accuracy and Quality Delivered On Time </a:t>
            </a:r>
            <a:endParaRPr lang="en-US" sz="1200" dirty="0"/>
          </a:p>
        </p:txBody>
      </p:sp>
      <p:sp>
        <p:nvSpPr>
          <p:cNvPr id="38" name="Chevron 37"/>
          <p:cNvSpPr/>
          <p:nvPr/>
        </p:nvSpPr>
        <p:spPr>
          <a:xfrm>
            <a:off x="2651757" y="474005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Chevron 38"/>
          <p:cNvSpPr/>
          <p:nvPr/>
        </p:nvSpPr>
        <p:spPr>
          <a:xfrm>
            <a:off x="2854912" y="474005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76647" y="349406"/>
            <a:ext cx="19458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Technology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3053919" y="474005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2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-5787" y="0"/>
            <a:ext cx="9166802" cy="11552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5897" y="843656"/>
            <a:ext cx="4628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</a:rPr>
              <a:t>Accuracy and Quality Delivered On Time </a:t>
            </a:r>
            <a:endParaRPr lang="en-US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2514600" y="292341"/>
            <a:ext cx="82501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</a:rPr>
              <a:t>Work</a:t>
            </a:r>
            <a:r>
              <a:rPr lang="en-US" sz="3600" i="1" dirty="0" smtClean="0">
                <a:solidFill>
                  <a:srgbClr val="FFC000"/>
                </a:solidFill>
              </a:rPr>
              <a:t>Force</a:t>
            </a:r>
            <a:endParaRPr lang="en-US" sz="3600" i="1" dirty="0">
              <a:solidFill>
                <a:srgbClr val="FFC000"/>
              </a:solidFill>
            </a:endParaRPr>
          </a:p>
          <a:p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651757" y="474005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861140" y="474005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3330" y="349406"/>
            <a:ext cx="18631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Road Map 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" name="Picture 3" descr="D:\FrontAddress Office\Business\Products\E-School Master\Presentation\Images\Concept creative people draw photos (3)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55206"/>
            <a:ext cx="9144000" cy="5702794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 bwMode="auto">
          <a:xfrm>
            <a:off x="573294" y="1981200"/>
            <a:ext cx="7580105" cy="39624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  <a:ea typeface="Microsoft YaHei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2133600"/>
            <a:ext cx="647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WorkForce on Cloud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Upgrades for all the clients in pipeline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 In urge of supporting new clients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Closed around ___ support tickets till 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3" name="Chevron 12"/>
          <p:cNvSpPr/>
          <p:nvPr/>
        </p:nvSpPr>
        <p:spPr>
          <a:xfrm>
            <a:off x="3061500" y="474005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2" grpId="0" animBg="1"/>
      <p:bldP spid="14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-5787" y="0"/>
            <a:ext cx="9166802" cy="115520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2514600" y="292341"/>
            <a:ext cx="82501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</a:rPr>
              <a:t>Work</a:t>
            </a:r>
            <a:r>
              <a:rPr lang="en-US" sz="3600" i="1" dirty="0" smtClean="0">
                <a:solidFill>
                  <a:srgbClr val="FFC000"/>
                </a:solidFill>
              </a:rPr>
              <a:t>Force</a:t>
            </a:r>
            <a:endParaRPr lang="en-US" sz="3600" i="1" dirty="0">
              <a:solidFill>
                <a:srgbClr val="FFC000"/>
              </a:solidFill>
            </a:endParaRPr>
          </a:p>
          <a:p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2651757" y="474005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878026" y="474005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3330" y="349406"/>
            <a:ext cx="34357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Where Do We Stand 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897" y="843656"/>
            <a:ext cx="4628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</a:rPr>
              <a:t>Accuracy and Quality Delivered On Time </a:t>
            </a:r>
            <a:endParaRPr lang="en-US" sz="1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04614" y="1408641"/>
            <a:ext cx="4104311" cy="1044000"/>
            <a:chOff x="425518" y="1068738"/>
            <a:chExt cx="4104311" cy="1044000"/>
          </a:xfrm>
        </p:grpSpPr>
        <p:sp>
          <p:nvSpPr>
            <p:cNvPr id="14" name="TextBox 5"/>
            <p:cNvSpPr txBox="1"/>
            <p:nvPr/>
          </p:nvSpPr>
          <p:spPr bwMode="auto">
            <a:xfrm>
              <a:off x="425518" y="1068738"/>
              <a:ext cx="4104311" cy="1044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9pPr>
            </a:lstStyle>
            <a:p>
              <a:r>
                <a:rPr lang="en-CA" altLang="en-US" sz="900" dirty="0" smtClea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 </a:t>
              </a:r>
            </a:p>
            <a:p>
              <a:r>
                <a:rPr lang="en-CA" altLang="en-US" sz="4400" b="1" dirty="0" smtClean="0">
                  <a:solidFill>
                    <a:srgbClr val="003F72"/>
                  </a:solidFill>
                  <a:latin typeface="Arial"/>
                  <a:ea typeface="Arial Unicode MS" pitchFamily="34" charset="-128"/>
                  <a:cs typeface="Arial" pitchFamily="34" charset="0"/>
                </a:rPr>
                <a:t>5,00,000+</a:t>
              </a:r>
              <a:endParaRPr lang="en-CA" altLang="en-US" sz="4400" b="1" dirty="0">
                <a:solidFill>
                  <a:srgbClr val="003F72"/>
                </a:solidFill>
                <a:latin typeface="Arial"/>
                <a:ea typeface="Arial Unicode MS" pitchFamily="34" charset="-128"/>
                <a:cs typeface="Arial" pitchFamily="34" charset="0"/>
              </a:endParaRPr>
            </a:p>
            <a:p>
              <a:endParaRPr lang="en-CA" altLang="en-US" sz="900" dirty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89988" y="1354751"/>
              <a:ext cx="1012699" cy="449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ZoneTexte 28"/>
            <p:cNvSpPr txBox="1"/>
            <p:nvPr/>
          </p:nvSpPr>
          <p:spPr>
            <a:xfrm>
              <a:off x="3091221" y="1780072"/>
              <a:ext cx="14386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pitchFamily="108" charset="-128"/>
                  <a:cs typeface="+mn-cs"/>
                </a:defRPr>
              </a:lvl9pPr>
            </a:lstStyle>
            <a:p>
              <a:r>
                <a:rPr lang="en-CA" sz="900" b="1" dirty="0" smtClea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Active Participants</a:t>
              </a:r>
              <a:endParaRPr lang="fr-CA" dirty="0">
                <a:solidFill>
                  <a:prstClr val="black"/>
                </a:solidFill>
              </a:endParaRPr>
            </a:p>
          </p:txBody>
        </p:sp>
      </p:grpSp>
      <p:pic>
        <p:nvPicPr>
          <p:cNvPr id="17" name="Picture 2" descr="D:\FrontAddress Office\Business\Products\E-School Master\Presentation\Images\kutty with lto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43000"/>
            <a:ext cx="9143999" cy="570279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 bwMode="auto">
          <a:xfrm>
            <a:off x="18495" y="1117746"/>
            <a:ext cx="4198515" cy="261605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3175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1" dirty="0" smtClean="0">
              <a:solidFill>
                <a:prstClr val="black"/>
              </a:solidFill>
            </a:endParaRPr>
          </a:p>
        </p:txBody>
      </p:sp>
      <p:sp>
        <p:nvSpPr>
          <p:cNvPr id="19" name="TextBox 5"/>
          <p:cNvSpPr txBox="1"/>
          <p:nvPr/>
        </p:nvSpPr>
        <p:spPr bwMode="auto">
          <a:xfrm>
            <a:off x="589864" y="1684795"/>
            <a:ext cx="3472703" cy="2400657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9pPr>
          </a:lstStyle>
          <a:p>
            <a:r>
              <a:rPr lang="en-CA" altLang="en-US" sz="900" dirty="0" smtClea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r>
              <a:rPr lang="en-CA" altLang="en-US" sz="4400" b="1" dirty="0" smtClean="0">
                <a:solidFill>
                  <a:srgbClr val="003F72"/>
                </a:solidFill>
                <a:latin typeface="Arial"/>
                <a:ea typeface="Arial Unicode MS" pitchFamily="34" charset="-128"/>
                <a:cs typeface="Arial" pitchFamily="34" charset="0"/>
              </a:rPr>
              <a:t>5,00,000+</a:t>
            </a:r>
          </a:p>
          <a:p>
            <a:endParaRPr lang="en-CA" altLang="en-US" sz="4400" b="1" dirty="0" smtClean="0">
              <a:solidFill>
                <a:srgbClr val="003F72"/>
              </a:solidFill>
              <a:latin typeface="Arial"/>
              <a:ea typeface="Arial Unicode MS" pitchFamily="34" charset="-128"/>
              <a:cs typeface="Arial" pitchFamily="34" charset="0"/>
            </a:endParaRPr>
          </a:p>
          <a:p>
            <a:endParaRPr lang="en-CA" altLang="en-US" sz="4400" b="1" dirty="0">
              <a:solidFill>
                <a:srgbClr val="003F72"/>
              </a:solidFill>
              <a:latin typeface="Arial"/>
              <a:ea typeface="Arial Unicode MS" pitchFamily="34" charset="-128"/>
              <a:cs typeface="Arial" pitchFamily="34" charset="0"/>
            </a:endParaRPr>
          </a:p>
          <a:p>
            <a:endParaRPr lang="en-CA" altLang="en-US" sz="900" dirty="0">
              <a:solidFill>
                <a:srgbClr val="0000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ZoneTexte 28"/>
          <p:cNvSpPr txBox="1"/>
          <p:nvPr/>
        </p:nvSpPr>
        <p:spPr>
          <a:xfrm>
            <a:off x="831919" y="2654290"/>
            <a:ext cx="209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108" charset="-128"/>
                <a:cs typeface="+mn-cs"/>
              </a:defRPr>
            </a:lvl9pPr>
          </a:lstStyle>
          <a:p>
            <a:r>
              <a:rPr lang="en-CA" sz="1600" b="1" dirty="0" smtClean="0">
                <a:solidFill>
                  <a:srgbClr val="000000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Active Participants</a:t>
            </a:r>
            <a:endParaRPr lang="fr-CA" sz="1600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979354" y="1144614"/>
            <a:ext cx="4198515" cy="261605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3175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86400" y="1600200"/>
            <a:ext cx="31953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Most Impressive and Profitable Product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One of the top most time </a:t>
            </a:r>
            <a:r>
              <a:rPr lang="en-US" sz="1400" dirty="0"/>
              <a:t>r</a:t>
            </a:r>
            <a:r>
              <a:rPr lang="en-US" sz="1400" dirty="0" smtClean="0"/>
              <a:t>eporting product across the globe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Continuous improvements and Stabilization in due course of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</p:txBody>
      </p:sp>
      <p:sp>
        <p:nvSpPr>
          <p:cNvPr id="24" name="Chevron 23"/>
          <p:cNvSpPr/>
          <p:nvPr/>
        </p:nvSpPr>
        <p:spPr>
          <a:xfrm>
            <a:off x="3085846" y="474005"/>
            <a:ext cx="281689" cy="304800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4275</TotalTime>
  <Words>387</Words>
  <Application>Microsoft Office PowerPoint</Application>
  <PresentationFormat>On-screen Show (4:3)</PresentationFormat>
  <Paragraphs>109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Sugan</dc:creator>
  <cp:lastModifiedBy>Windows User</cp:lastModifiedBy>
  <cp:revision>581</cp:revision>
  <dcterms:created xsi:type="dcterms:W3CDTF">2014-07-23T16:04:11Z</dcterms:created>
  <dcterms:modified xsi:type="dcterms:W3CDTF">2018-12-27T01:12:49Z</dcterms:modified>
</cp:coreProperties>
</file>